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3" r:id="rId6"/>
    <p:sldMasterId id="2147483658" r:id="rId7"/>
    <p:sldMasterId id="2147483648" r:id="rId8"/>
    <p:sldMasterId id="2147483677" r:id="rId9"/>
    <p:sldMasterId id="2147483712" r:id="rId10"/>
  </p:sldMasterIdLst>
  <p:notesMasterIdLst>
    <p:notesMasterId r:id="rId30"/>
  </p:notesMasterIdLst>
  <p:handoutMasterIdLst>
    <p:handoutMasterId r:id="rId31"/>
  </p:handoutMasterIdLst>
  <p:sldIdLst>
    <p:sldId id="299" r:id="rId11"/>
    <p:sldId id="344" r:id="rId12"/>
    <p:sldId id="345" r:id="rId13"/>
    <p:sldId id="347" r:id="rId14"/>
    <p:sldId id="348" r:id="rId15"/>
    <p:sldId id="349" r:id="rId16"/>
    <p:sldId id="346" r:id="rId17"/>
    <p:sldId id="350" r:id="rId18"/>
    <p:sldId id="351" r:id="rId19"/>
    <p:sldId id="352" r:id="rId20"/>
    <p:sldId id="353" r:id="rId21"/>
    <p:sldId id="354" r:id="rId22"/>
    <p:sldId id="355" r:id="rId23"/>
    <p:sldId id="356" r:id="rId24"/>
    <p:sldId id="357" r:id="rId25"/>
    <p:sldId id="358" r:id="rId26"/>
    <p:sldId id="359" r:id="rId27"/>
    <p:sldId id="360" r:id="rId28"/>
    <p:sldId id="36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C067E147-92A3-4025-A692-50947FB67A62}">
          <p14:sldIdLst/>
        </p14:section>
        <p14:section name="COL Covers" id="{C60E72D5-0126-464F-AD1D-90D8AE201072}">
          <p14:sldIdLst>
            <p14:sldId id="299"/>
          </p14:sldIdLst>
        </p14:section>
        <p14:section name="COL: Content" id="{EA5EB87C-BF09-4E71-8317-503F941D8D52}">
          <p14:sldIdLst>
            <p14:sldId id="344"/>
            <p14:sldId id="345"/>
            <p14:sldId id="347"/>
            <p14:sldId id="348"/>
            <p14:sldId id="349"/>
            <p14:sldId id="346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</p14:sldIdLst>
        </p14:section>
      </p14:sectionLst>
    </p:ex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21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7E605F5-24A2-6B8F-229D-2A3E07457F47}" name="Avitabile, Amy      RTX" initials="AAR" userId="S::E21161113@adxuser.com::50035740-67fe-4f30-8d66-cf523957c7d0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y Avitabile" initials="AA" lastIdx="1" clrIdx="0">
    <p:extLst>
      <p:ext uri="{19B8F6BF-5375-455C-9EA6-DF929625EA0E}">
        <p15:presenceInfo xmlns:p15="http://schemas.microsoft.com/office/powerpoint/2012/main" userId="S-1-5-21-1214440339-861567501-682003330-13659481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B661"/>
    <a:srgbClr val="9ABEAA"/>
    <a:srgbClr val="E6E6E6"/>
    <a:srgbClr val="908CC2"/>
    <a:srgbClr val="D9D9D6"/>
    <a:srgbClr val="B1B3B3"/>
    <a:srgbClr val="DFE0E0"/>
    <a:srgbClr val="F2F2F2"/>
    <a:srgbClr val="BFC1C2"/>
    <a:srgbClr val="6366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5957EA-1A06-3C4A-63E5-63934FF71A5C}" v="388" dt="2025-07-30T14:11:47.519"/>
    <p1510:client id="{557D13A5-5534-4049-B089-AD3CCBA2649E}" v="1" dt="2025-07-30T02:40:21.338"/>
    <p1510:client id="{BB70D060-9E20-F143-CBC2-BEC0B4AF4F26}" v="922" dt="2025-07-30T23:03:05.183"/>
  </p1510:revLst>
</p1510:revInfo>
</file>

<file path=ppt/tableStyles.xml><?xml version="1.0" encoding="utf-8"?>
<a:tblStyleLst xmlns:a="http://schemas.openxmlformats.org/drawingml/2006/main" def="{3B4B98B0-60AC-42C2-AFA5-B58CD77FA1E5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96"/>
      </p:cViewPr>
      <p:guideLst>
        <p:guide pos="3840"/>
        <p:guide orient="horz" pos="218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microsoft.com/office/2018/10/relationships/authors" Target="authors.xml"/><Relationship Id="rId21" Type="http://schemas.openxmlformats.org/officeDocument/2006/relationships/slide" Target="slides/slide11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2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customXml" Target="../customXml/item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tableStyles" Target="tableStyles.xml"/><Relationship Id="rId10" Type="http://schemas.openxmlformats.org/officeDocument/2006/relationships/slideMaster" Target="slideMasters/slideMaster5.xml"/><Relationship Id="rId19" Type="http://schemas.openxmlformats.org/officeDocument/2006/relationships/slide" Target="slides/slide9.xml"/><Relationship Id="rId31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Master" Target="slideMasters/slideMaster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sh Raj" userId="c48f45707600eeec" providerId="Windows Live" clId="Web-{BB70D060-9E20-F143-CBC2-BEC0B4AF4F26}"/>
    <pc:docChg chg="addSld delSld modSld modSection">
      <pc:chgData name="Harsh Raj" userId="c48f45707600eeec" providerId="Windows Live" clId="Web-{BB70D060-9E20-F143-CBC2-BEC0B4AF4F26}" dt="2025-07-30T23:03:05.183" v="840" actId="1076"/>
      <pc:docMkLst>
        <pc:docMk/>
      </pc:docMkLst>
      <pc:sldChg chg="del">
        <pc:chgData name="Harsh Raj" userId="c48f45707600eeec" providerId="Windows Live" clId="Web-{BB70D060-9E20-F143-CBC2-BEC0B4AF4F26}" dt="2025-07-30T22:51:28.154" v="679"/>
        <pc:sldMkLst>
          <pc:docMk/>
          <pc:sldMk cId="2695307528" sldId="343"/>
        </pc:sldMkLst>
      </pc:sldChg>
      <pc:sldChg chg="modSp">
        <pc:chgData name="Harsh Raj" userId="c48f45707600eeec" providerId="Windows Live" clId="Web-{BB70D060-9E20-F143-CBC2-BEC0B4AF4F26}" dt="2025-07-30T21:00:01.989" v="3" actId="20577"/>
        <pc:sldMkLst>
          <pc:docMk/>
          <pc:sldMk cId="1069511882" sldId="344"/>
        </pc:sldMkLst>
        <pc:spChg chg="mod">
          <ac:chgData name="Harsh Raj" userId="c48f45707600eeec" providerId="Windows Live" clId="Web-{BB70D060-9E20-F143-CBC2-BEC0B4AF4F26}" dt="2025-07-30T21:00:01.989" v="3" actId="20577"/>
          <ac:spMkLst>
            <pc:docMk/>
            <pc:sldMk cId="1069511882" sldId="344"/>
            <ac:spMk id="2" creationId="{55ED809B-2C1D-1EB7-E7CD-96FE84E4947B}"/>
          </ac:spMkLst>
        </pc:spChg>
      </pc:sldChg>
      <pc:sldChg chg="modSp">
        <pc:chgData name="Harsh Raj" userId="c48f45707600eeec" providerId="Windows Live" clId="Web-{BB70D060-9E20-F143-CBC2-BEC0B4AF4F26}" dt="2025-07-30T22:30:50.524" v="501" actId="20577"/>
        <pc:sldMkLst>
          <pc:docMk/>
          <pc:sldMk cId="2552474801" sldId="346"/>
        </pc:sldMkLst>
        <pc:spChg chg="mod">
          <ac:chgData name="Harsh Raj" userId="c48f45707600eeec" providerId="Windows Live" clId="Web-{BB70D060-9E20-F143-CBC2-BEC0B4AF4F26}" dt="2025-07-30T22:30:50.524" v="501" actId="20577"/>
          <ac:spMkLst>
            <pc:docMk/>
            <pc:sldMk cId="2552474801" sldId="346"/>
            <ac:spMk id="2" creationId="{609AC247-B04A-76D3-90C8-A438F0D8C3B9}"/>
          </ac:spMkLst>
        </pc:spChg>
      </pc:sldChg>
      <pc:sldChg chg="delSp modSp new">
        <pc:chgData name="Harsh Raj" userId="c48f45707600eeec" providerId="Windows Live" clId="Web-{BB70D060-9E20-F143-CBC2-BEC0B4AF4F26}" dt="2025-07-30T21:07:14.702" v="75" actId="20577"/>
        <pc:sldMkLst>
          <pc:docMk/>
          <pc:sldMk cId="2360725301" sldId="349"/>
        </pc:sldMkLst>
        <pc:spChg chg="mod">
          <ac:chgData name="Harsh Raj" userId="c48f45707600eeec" providerId="Windows Live" clId="Web-{BB70D060-9E20-F143-CBC2-BEC0B4AF4F26}" dt="2025-07-30T21:07:14.702" v="75" actId="20577"/>
          <ac:spMkLst>
            <pc:docMk/>
            <pc:sldMk cId="2360725301" sldId="349"/>
            <ac:spMk id="2" creationId="{1705FD9C-BA89-54C2-DF75-BEDC9F5E0E90}"/>
          </ac:spMkLst>
        </pc:spChg>
        <pc:spChg chg="mod">
          <ac:chgData name="Harsh Raj" userId="c48f45707600eeec" providerId="Windows Live" clId="Web-{BB70D060-9E20-F143-CBC2-BEC0B4AF4F26}" dt="2025-07-30T21:01:36.461" v="6" actId="20577"/>
          <ac:spMkLst>
            <pc:docMk/>
            <pc:sldMk cId="2360725301" sldId="349"/>
            <ac:spMk id="3" creationId="{32277FED-AB6D-AD35-5D03-0CD98F169196}"/>
          </ac:spMkLst>
        </pc:spChg>
        <pc:spChg chg="del">
          <ac:chgData name="Harsh Raj" userId="c48f45707600eeec" providerId="Windows Live" clId="Web-{BB70D060-9E20-F143-CBC2-BEC0B4AF4F26}" dt="2025-07-30T21:05:17.091" v="37"/>
          <ac:spMkLst>
            <pc:docMk/>
            <pc:sldMk cId="2360725301" sldId="349"/>
            <ac:spMk id="4" creationId="{7785EA6D-9F9A-BAF8-8F30-FE237898722E}"/>
          </ac:spMkLst>
        </pc:spChg>
      </pc:sldChg>
      <pc:sldChg chg="delSp modSp new">
        <pc:chgData name="Harsh Raj" userId="c48f45707600eeec" providerId="Windows Live" clId="Web-{BB70D060-9E20-F143-CBC2-BEC0B4AF4F26}" dt="2025-07-30T22:27:37.864" v="489" actId="20577"/>
        <pc:sldMkLst>
          <pc:docMk/>
          <pc:sldMk cId="1803678649" sldId="350"/>
        </pc:sldMkLst>
        <pc:spChg chg="mod">
          <ac:chgData name="Harsh Raj" userId="c48f45707600eeec" providerId="Windows Live" clId="Web-{BB70D060-9E20-F143-CBC2-BEC0B4AF4F26}" dt="2025-07-30T22:27:37.864" v="489" actId="20577"/>
          <ac:spMkLst>
            <pc:docMk/>
            <pc:sldMk cId="1803678649" sldId="350"/>
            <ac:spMk id="2" creationId="{CBE4C05F-5645-DFE8-C52D-00713301BDAE}"/>
          </ac:spMkLst>
        </pc:spChg>
        <pc:spChg chg="mod">
          <ac:chgData name="Harsh Raj" userId="c48f45707600eeec" providerId="Windows Live" clId="Web-{BB70D060-9E20-F143-CBC2-BEC0B4AF4F26}" dt="2025-07-30T21:23:13.516" v="82" actId="20577"/>
          <ac:spMkLst>
            <pc:docMk/>
            <pc:sldMk cId="1803678649" sldId="350"/>
            <ac:spMk id="3" creationId="{605EE5DC-86AD-BF5D-F51E-1E960E67708C}"/>
          </ac:spMkLst>
        </pc:spChg>
        <pc:spChg chg="del">
          <ac:chgData name="Harsh Raj" userId="c48f45707600eeec" providerId="Windows Live" clId="Web-{BB70D060-9E20-F143-CBC2-BEC0B4AF4F26}" dt="2025-07-30T21:24:00.407" v="88"/>
          <ac:spMkLst>
            <pc:docMk/>
            <pc:sldMk cId="1803678649" sldId="350"/>
            <ac:spMk id="4" creationId="{2BAC1546-E428-0437-7B20-BF5E1D75062F}"/>
          </ac:spMkLst>
        </pc:spChg>
      </pc:sldChg>
      <pc:sldChg chg="addSp delSp modSp new">
        <pc:chgData name="Harsh Raj" userId="c48f45707600eeec" providerId="Windows Live" clId="Web-{BB70D060-9E20-F143-CBC2-BEC0B4AF4F26}" dt="2025-07-30T21:55:09.440" v="236" actId="20577"/>
        <pc:sldMkLst>
          <pc:docMk/>
          <pc:sldMk cId="3180483212" sldId="351"/>
        </pc:sldMkLst>
        <pc:spChg chg="mod">
          <ac:chgData name="Harsh Raj" userId="c48f45707600eeec" providerId="Windows Live" clId="Web-{BB70D060-9E20-F143-CBC2-BEC0B4AF4F26}" dt="2025-07-30T21:55:09.440" v="236" actId="20577"/>
          <ac:spMkLst>
            <pc:docMk/>
            <pc:sldMk cId="3180483212" sldId="351"/>
            <ac:spMk id="2" creationId="{0DF32858-E82C-ABCB-4FE4-93C7E78683BC}"/>
          </ac:spMkLst>
        </pc:spChg>
        <pc:spChg chg="mod">
          <ac:chgData name="Harsh Raj" userId="c48f45707600eeec" providerId="Windows Live" clId="Web-{BB70D060-9E20-F143-CBC2-BEC0B4AF4F26}" dt="2025-07-30T21:27:03.738" v="124" actId="20577"/>
          <ac:spMkLst>
            <pc:docMk/>
            <pc:sldMk cId="3180483212" sldId="351"/>
            <ac:spMk id="3" creationId="{49DE9A2F-9BC1-FF4B-E829-19DC2AE0D5D9}"/>
          </ac:spMkLst>
        </pc:spChg>
        <pc:spChg chg="del">
          <ac:chgData name="Harsh Raj" userId="c48f45707600eeec" providerId="Windows Live" clId="Web-{BB70D060-9E20-F143-CBC2-BEC0B4AF4F26}" dt="2025-07-30T21:27:21.722" v="125"/>
          <ac:spMkLst>
            <pc:docMk/>
            <pc:sldMk cId="3180483212" sldId="351"/>
            <ac:spMk id="4" creationId="{6ABC50F9-0AA7-8C8D-72B9-E699E32A130F}"/>
          </ac:spMkLst>
        </pc:spChg>
        <pc:spChg chg="add del mod">
          <ac:chgData name="Harsh Raj" userId="c48f45707600eeec" providerId="Windows Live" clId="Web-{BB70D060-9E20-F143-CBC2-BEC0B4AF4F26}" dt="2025-07-30T21:53:02.390" v="222"/>
          <ac:spMkLst>
            <pc:docMk/>
            <pc:sldMk cId="3180483212" sldId="351"/>
            <ac:spMk id="11" creationId="{93508920-7897-0D06-57ED-CE709461ADF7}"/>
          </ac:spMkLst>
        </pc:spChg>
        <pc:picChg chg="add del mod">
          <ac:chgData name="Harsh Raj" userId="c48f45707600eeec" providerId="Windows Live" clId="Web-{BB70D060-9E20-F143-CBC2-BEC0B4AF4F26}" dt="2025-07-30T21:34:44.729" v="127"/>
          <ac:picMkLst>
            <pc:docMk/>
            <pc:sldMk cId="3180483212" sldId="351"/>
            <ac:picMk id="6" creationId="{29891169-F340-2D50-EEA8-50C21DAD4530}"/>
          </ac:picMkLst>
        </pc:picChg>
        <pc:picChg chg="add del mod">
          <ac:chgData name="Harsh Raj" userId="c48f45707600eeec" providerId="Windows Live" clId="Web-{BB70D060-9E20-F143-CBC2-BEC0B4AF4F26}" dt="2025-07-30T21:36:16.232" v="153"/>
          <ac:picMkLst>
            <pc:docMk/>
            <pc:sldMk cId="3180483212" sldId="351"/>
            <ac:picMk id="7" creationId="{3C12981C-9202-B2B2-383C-8EF4D77900FA}"/>
          </ac:picMkLst>
        </pc:picChg>
        <pc:picChg chg="add del mod">
          <ac:chgData name="Harsh Raj" userId="c48f45707600eeec" providerId="Windows Live" clId="Web-{BB70D060-9E20-F143-CBC2-BEC0B4AF4F26}" dt="2025-07-30T21:36:40.186" v="160"/>
          <ac:picMkLst>
            <pc:docMk/>
            <pc:sldMk cId="3180483212" sldId="351"/>
            <ac:picMk id="8" creationId="{C027B9EC-2764-D798-04AD-AE6D23889586}"/>
          </ac:picMkLst>
        </pc:picChg>
        <pc:picChg chg="add del mod">
          <ac:chgData name="Harsh Raj" userId="c48f45707600eeec" providerId="Windows Live" clId="Web-{BB70D060-9E20-F143-CBC2-BEC0B4AF4F26}" dt="2025-07-30T21:40:41.784" v="193"/>
          <ac:picMkLst>
            <pc:docMk/>
            <pc:sldMk cId="3180483212" sldId="351"/>
            <ac:picMk id="9" creationId="{0A10263E-962D-DD6F-B53A-D6AE73F09B49}"/>
          </ac:picMkLst>
        </pc:picChg>
        <pc:picChg chg="add del mod">
          <ac:chgData name="Harsh Raj" userId="c48f45707600eeec" providerId="Windows Live" clId="Web-{BB70D060-9E20-F143-CBC2-BEC0B4AF4F26}" dt="2025-07-30T21:52:48.905" v="216"/>
          <ac:picMkLst>
            <pc:docMk/>
            <pc:sldMk cId="3180483212" sldId="351"/>
            <ac:picMk id="10" creationId="{EB10D893-ED12-7098-96D5-B3C576A78DBD}"/>
          </ac:picMkLst>
        </pc:picChg>
        <pc:picChg chg="add del mod">
          <ac:chgData name="Harsh Raj" userId="c48f45707600eeec" providerId="Windows Live" clId="Web-{BB70D060-9E20-F143-CBC2-BEC0B4AF4F26}" dt="2025-07-30T21:54:27.908" v="229"/>
          <ac:picMkLst>
            <pc:docMk/>
            <pc:sldMk cId="3180483212" sldId="351"/>
            <ac:picMk id="12" creationId="{7D3F196E-1110-A007-8D45-0297DCCF7FF3}"/>
          </ac:picMkLst>
        </pc:picChg>
        <pc:picChg chg="add mod">
          <ac:chgData name="Harsh Raj" userId="c48f45707600eeec" providerId="Windows Live" clId="Web-{BB70D060-9E20-F143-CBC2-BEC0B4AF4F26}" dt="2025-07-30T21:54:46.002" v="235" actId="14100"/>
          <ac:picMkLst>
            <pc:docMk/>
            <pc:sldMk cId="3180483212" sldId="351"/>
            <ac:picMk id="13" creationId="{3E9D458D-C2DD-B347-0338-877D72762F51}"/>
          </ac:picMkLst>
        </pc:picChg>
      </pc:sldChg>
      <pc:sldChg chg="addSp delSp modSp new">
        <pc:chgData name="Harsh Raj" userId="c48f45707600eeec" providerId="Windows Live" clId="Web-{BB70D060-9E20-F143-CBC2-BEC0B4AF4F26}" dt="2025-07-30T22:30:13.367" v="498" actId="20577"/>
        <pc:sldMkLst>
          <pc:docMk/>
          <pc:sldMk cId="2184304224" sldId="352"/>
        </pc:sldMkLst>
        <pc:spChg chg="mod">
          <ac:chgData name="Harsh Raj" userId="c48f45707600eeec" providerId="Windows Live" clId="Web-{BB70D060-9E20-F143-CBC2-BEC0B4AF4F26}" dt="2025-07-30T22:30:13.367" v="498" actId="20577"/>
          <ac:spMkLst>
            <pc:docMk/>
            <pc:sldMk cId="2184304224" sldId="352"/>
            <ac:spMk id="2" creationId="{7E2DE129-4742-4DD9-AAAD-264D7101DC35}"/>
          </ac:spMkLst>
        </pc:spChg>
        <pc:spChg chg="mod">
          <ac:chgData name="Harsh Raj" userId="c48f45707600eeec" providerId="Windows Live" clId="Web-{BB70D060-9E20-F143-CBC2-BEC0B4AF4F26}" dt="2025-07-30T21:38:05.563" v="169" actId="20577"/>
          <ac:spMkLst>
            <pc:docMk/>
            <pc:sldMk cId="2184304224" sldId="352"/>
            <ac:spMk id="3" creationId="{EBBD65B5-145A-2B05-6707-99898F87642B}"/>
          </ac:spMkLst>
        </pc:spChg>
        <pc:spChg chg="del">
          <ac:chgData name="Harsh Raj" userId="c48f45707600eeec" providerId="Windows Live" clId="Web-{BB70D060-9E20-F143-CBC2-BEC0B4AF4F26}" dt="2025-07-30T21:59:02.272" v="303"/>
          <ac:spMkLst>
            <pc:docMk/>
            <pc:sldMk cId="2184304224" sldId="352"/>
            <ac:spMk id="4" creationId="{6104CD7B-F800-C71F-BABC-72C28BC8799C}"/>
          </ac:spMkLst>
        </pc:spChg>
        <pc:picChg chg="add mod">
          <ac:chgData name="Harsh Raj" userId="c48f45707600eeec" providerId="Windows Live" clId="Web-{BB70D060-9E20-F143-CBC2-BEC0B4AF4F26}" dt="2025-07-30T21:59:47.382" v="306" actId="1076"/>
          <ac:picMkLst>
            <pc:docMk/>
            <pc:sldMk cId="2184304224" sldId="352"/>
            <ac:picMk id="6" creationId="{5E0A6316-BF39-0104-8F54-DAE831450165}"/>
          </ac:picMkLst>
        </pc:picChg>
      </pc:sldChg>
      <pc:sldChg chg="addSp delSp modSp new">
        <pc:chgData name="Harsh Raj" userId="c48f45707600eeec" providerId="Windows Live" clId="Web-{BB70D060-9E20-F143-CBC2-BEC0B4AF4F26}" dt="2025-07-30T22:07:30.417" v="364" actId="1076"/>
        <pc:sldMkLst>
          <pc:docMk/>
          <pc:sldMk cId="1939676563" sldId="353"/>
        </pc:sldMkLst>
        <pc:spChg chg="mod">
          <ac:chgData name="Harsh Raj" userId="c48f45707600eeec" providerId="Windows Live" clId="Web-{BB70D060-9E20-F143-CBC2-BEC0B4AF4F26}" dt="2025-07-30T22:06:15.195" v="353" actId="20577"/>
          <ac:spMkLst>
            <pc:docMk/>
            <pc:sldMk cId="1939676563" sldId="353"/>
            <ac:spMk id="2" creationId="{4DA07848-3D00-519C-49B7-0E1C5F17FC67}"/>
          </ac:spMkLst>
        </pc:spChg>
        <pc:spChg chg="mod">
          <ac:chgData name="Harsh Raj" userId="c48f45707600eeec" providerId="Windows Live" clId="Web-{BB70D060-9E20-F143-CBC2-BEC0B4AF4F26}" dt="2025-07-30T22:01:15.961" v="312" actId="20577"/>
          <ac:spMkLst>
            <pc:docMk/>
            <pc:sldMk cId="1939676563" sldId="353"/>
            <ac:spMk id="3" creationId="{31906571-A2E6-9405-CB5A-BE8B617B1C78}"/>
          </ac:spMkLst>
        </pc:spChg>
        <pc:spChg chg="del">
          <ac:chgData name="Harsh Raj" userId="c48f45707600eeec" providerId="Windows Live" clId="Web-{BB70D060-9E20-F143-CBC2-BEC0B4AF4F26}" dt="2025-07-30T22:01:35.508" v="318"/>
          <ac:spMkLst>
            <pc:docMk/>
            <pc:sldMk cId="1939676563" sldId="353"/>
            <ac:spMk id="4" creationId="{593A9172-DA24-CE8C-AFEE-4518DEB6A276}"/>
          </ac:spMkLst>
        </pc:spChg>
        <pc:picChg chg="add del mod">
          <ac:chgData name="Harsh Raj" userId="c48f45707600eeec" providerId="Windows Live" clId="Web-{BB70D060-9E20-F143-CBC2-BEC0B4AF4F26}" dt="2025-07-30T22:04:02.154" v="335"/>
          <ac:picMkLst>
            <pc:docMk/>
            <pc:sldMk cId="1939676563" sldId="353"/>
            <ac:picMk id="6" creationId="{92262623-DBAF-5A9E-32E5-16D80BE8ED25}"/>
          </ac:picMkLst>
        </pc:picChg>
        <pc:picChg chg="add mod">
          <ac:chgData name="Harsh Raj" userId="c48f45707600eeec" providerId="Windows Live" clId="Web-{BB70D060-9E20-F143-CBC2-BEC0B4AF4F26}" dt="2025-07-30T22:07:30.417" v="364" actId="1076"/>
          <ac:picMkLst>
            <pc:docMk/>
            <pc:sldMk cId="1939676563" sldId="353"/>
            <ac:picMk id="7" creationId="{F0C53125-565E-4A60-EAB6-4ADB7BC2C4D3}"/>
          </ac:picMkLst>
        </pc:picChg>
      </pc:sldChg>
      <pc:sldChg chg="addSp delSp modSp new">
        <pc:chgData name="Harsh Raj" userId="c48f45707600eeec" providerId="Windows Live" clId="Web-{BB70D060-9E20-F143-CBC2-BEC0B4AF4F26}" dt="2025-07-30T22:07:14.010" v="362" actId="1076"/>
        <pc:sldMkLst>
          <pc:docMk/>
          <pc:sldMk cId="32900679" sldId="354"/>
        </pc:sldMkLst>
        <pc:spChg chg="mod">
          <ac:chgData name="Harsh Raj" userId="c48f45707600eeec" providerId="Windows Live" clId="Web-{BB70D060-9E20-F143-CBC2-BEC0B4AF4F26}" dt="2025-07-30T22:06:35.508" v="358" actId="20577"/>
          <ac:spMkLst>
            <pc:docMk/>
            <pc:sldMk cId="32900679" sldId="354"/>
            <ac:spMk id="2" creationId="{00D5939E-5ED4-1752-37F8-CE40EB9FB80D}"/>
          </ac:spMkLst>
        </pc:spChg>
        <pc:spChg chg="mod">
          <ac:chgData name="Harsh Raj" userId="c48f45707600eeec" providerId="Windows Live" clId="Web-{BB70D060-9E20-F143-CBC2-BEC0B4AF4F26}" dt="2025-07-30T22:05:16.019" v="346" actId="20577"/>
          <ac:spMkLst>
            <pc:docMk/>
            <pc:sldMk cId="32900679" sldId="354"/>
            <ac:spMk id="3" creationId="{5A9D7CAD-2BBC-38B8-4F1D-818594E55E33}"/>
          </ac:spMkLst>
        </pc:spChg>
        <pc:spChg chg="del">
          <ac:chgData name="Harsh Raj" userId="c48f45707600eeec" providerId="Windows Live" clId="Web-{BB70D060-9E20-F143-CBC2-BEC0B4AF4F26}" dt="2025-07-30T22:07:03.729" v="360"/>
          <ac:spMkLst>
            <pc:docMk/>
            <pc:sldMk cId="32900679" sldId="354"/>
            <ac:spMk id="4" creationId="{9E964DA2-5C89-A0E9-5A06-9ACC16BBA5CA}"/>
          </ac:spMkLst>
        </pc:spChg>
        <pc:picChg chg="add mod">
          <ac:chgData name="Harsh Raj" userId="c48f45707600eeec" providerId="Windows Live" clId="Web-{BB70D060-9E20-F143-CBC2-BEC0B4AF4F26}" dt="2025-07-30T22:07:14.010" v="362" actId="1076"/>
          <ac:picMkLst>
            <pc:docMk/>
            <pc:sldMk cId="32900679" sldId="354"/>
            <ac:picMk id="6" creationId="{50770249-6CCB-2100-C93B-648D179226CD}"/>
          </ac:picMkLst>
        </pc:picChg>
      </pc:sldChg>
      <pc:sldChg chg="addSp delSp modSp new">
        <pc:chgData name="Harsh Raj" userId="c48f45707600eeec" providerId="Windows Live" clId="Web-{BB70D060-9E20-F143-CBC2-BEC0B4AF4F26}" dt="2025-07-30T22:11:23.316" v="394" actId="1076"/>
        <pc:sldMkLst>
          <pc:docMk/>
          <pc:sldMk cId="3136187478" sldId="355"/>
        </pc:sldMkLst>
        <pc:spChg chg="mod">
          <ac:chgData name="Harsh Raj" userId="c48f45707600eeec" providerId="Windows Live" clId="Web-{BB70D060-9E20-F143-CBC2-BEC0B4AF4F26}" dt="2025-07-30T22:10:41.237" v="390" actId="20577"/>
          <ac:spMkLst>
            <pc:docMk/>
            <pc:sldMk cId="3136187478" sldId="355"/>
            <ac:spMk id="2" creationId="{2EC3EB7A-9AF9-93A8-8A27-15BD491AB804}"/>
          </ac:spMkLst>
        </pc:spChg>
        <pc:spChg chg="mod">
          <ac:chgData name="Harsh Raj" userId="c48f45707600eeec" providerId="Windows Live" clId="Web-{BB70D060-9E20-F143-CBC2-BEC0B4AF4F26}" dt="2025-07-30T22:09:29.313" v="368" actId="20577"/>
          <ac:spMkLst>
            <pc:docMk/>
            <pc:sldMk cId="3136187478" sldId="355"/>
            <ac:spMk id="3" creationId="{940AD11E-4A41-FF6B-E2B9-F36260CBE9B3}"/>
          </ac:spMkLst>
        </pc:spChg>
        <pc:spChg chg="del">
          <ac:chgData name="Harsh Raj" userId="c48f45707600eeec" providerId="Windows Live" clId="Web-{BB70D060-9E20-F143-CBC2-BEC0B4AF4F26}" dt="2025-07-30T22:10:44.627" v="391"/>
          <ac:spMkLst>
            <pc:docMk/>
            <pc:sldMk cId="3136187478" sldId="355"/>
            <ac:spMk id="4" creationId="{AA17C12C-1D7F-BBD7-B9C6-B728D2B0E174}"/>
          </ac:spMkLst>
        </pc:spChg>
        <pc:picChg chg="add del mod">
          <ac:chgData name="Harsh Raj" userId="c48f45707600eeec" providerId="Windows Live" clId="Web-{BB70D060-9E20-F143-CBC2-BEC0B4AF4F26}" dt="2025-07-30T22:10:06.657" v="383"/>
          <ac:picMkLst>
            <pc:docMk/>
            <pc:sldMk cId="3136187478" sldId="355"/>
            <ac:picMk id="6" creationId="{E55EF451-CC2D-0171-ABCD-A2F5FA62B256}"/>
          </ac:picMkLst>
        </pc:picChg>
        <pc:picChg chg="add mod">
          <ac:chgData name="Harsh Raj" userId="c48f45707600eeec" providerId="Windows Live" clId="Web-{BB70D060-9E20-F143-CBC2-BEC0B4AF4F26}" dt="2025-07-30T22:11:23.316" v="394" actId="1076"/>
          <ac:picMkLst>
            <pc:docMk/>
            <pc:sldMk cId="3136187478" sldId="355"/>
            <ac:picMk id="7" creationId="{7390DFF7-64A0-F97D-62E6-4B4555C48794}"/>
          </ac:picMkLst>
        </pc:picChg>
      </pc:sldChg>
      <pc:sldChg chg="addSp delSp modSp new">
        <pc:chgData name="Harsh Raj" userId="c48f45707600eeec" providerId="Windows Live" clId="Web-{BB70D060-9E20-F143-CBC2-BEC0B4AF4F26}" dt="2025-07-30T22:29:53.726" v="494" actId="20577"/>
        <pc:sldMkLst>
          <pc:docMk/>
          <pc:sldMk cId="2368263626" sldId="356"/>
        </pc:sldMkLst>
        <pc:spChg chg="mod">
          <ac:chgData name="Harsh Raj" userId="c48f45707600eeec" providerId="Windows Live" clId="Web-{BB70D060-9E20-F143-CBC2-BEC0B4AF4F26}" dt="2025-07-30T22:29:53.726" v="494" actId="20577"/>
          <ac:spMkLst>
            <pc:docMk/>
            <pc:sldMk cId="2368263626" sldId="356"/>
            <ac:spMk id="2" creationId="{E51FEEF9-C150-0F10-4784-753C83341F11}"/>
          </ac:spMkLst>
        </pc:spChg>
        <pc:spChg chg="mod">
          <ac:chgData name="Harsh Raj" userId="c48f45707600eeec" providerId="Windows Live" clId="Web-{BB70D060-9E20-F143-CBC2-BEC0B4AF4F26}" dt="2025-07-30T22:16:45.478" v="406" actId="20577"/>
          <ac:spMkLst>
            <pc:docMk/>
            <pc:sldMk cId="2368263626" sldId="356"/>
            <ac:spMk id="3" creationId="{A6A8D1CA-1BA5-706D-2B86-ABC54C0734B8}"/>
          </ac:spMkLst>
        </pc:spChg>
        <pc:spChg chg="del">
          <ac:chgData name="Harsh Raj" userId="c48f45707600eeec" providerId="Windows Live" clId="Web-{BB70D060-9E20-F143-CBC2-BEC0B4AF4F26}" dt="2025-07-30T22:20:35.450" v="415"/>
          <ac:spMkLst>
            <pc:docMk/>
            <pc:sldMk cId="2368263626" sldId="356"/>
            <ac:spMk id="4" creationId="{29FFCB7F-2E45-C579-4396-6AACADB03C7D}"/>
          </ac:spMkLst>
        </pc:spChg>
        <pc:picChg chg="add mod">
          <ac:chgData name="Harsh Raj" userId="c48f45707600eeec" providerId="Windows Live" clId="Web-{BB70D060-9E20-F143-CBC2-BEC0B4AF4F26}" dt="2025-07-30T22:22:06.880" v="437" actId="1076"/>
          <ac:picMkLst>
            <pc:docMk/>
            <pc:sldMk cId="2368263626" sldId="356"/>
            <ac:picMk id="6" creationId="{06D9784E-1AD1-91D2-EB9F-2FB43DBD625F}"/>
          </ac:picMkLst>
        </pc:picChg>
        <pc:picChg chg="add mod">
          <ac:chgData name="Harsh Raj" userId="c48f45707600eeec" providerId="Windows Live" clId="Web-{BB70D060-9E20-F143-CBC2-BEC0B4AF4F26}" dt="2025-07-30T22:24:13.965" v="456" actId="1076"/>
          <ac:picMkLst>
            <pc:docMk/>
            <pc:sldMk cId="2368263626" sldId="356"/>
            <ac:picMk id="7" creationId="{7B864508-C48D-0BC7-A5A8-014735777BDA}"/>
          </ac:picMkLst>
        </pc:picChg>
        <pc:picChg chg="add mod">
          <ac:chgData name="Harsh Raj" userId="c48f45707600eeec" providerId="Windows Live" clId="Web-{BB70D060-9E20-F143-CBC2-BEC0B4AF4F26}" dt="2025-07-30T22:23:26.541" v="440" actId="14100"/>
          <ac:picMkLst>
            <pc:docMk/>
            <pc:sldMk cId="2368263626" sldId="356"/>
            <ac:picMk id="8" creationId="{2CFAA7FC-EE87-CCD1-77D3-A751AC913A94}"/>
          </ac:picMkLst>
        </pc:picChg>
        <pc:picChg chg="add mod">
          <ac:chgData name="Harsh Raj" userId="c48f45707600eeec" providerId="Windows Live" clId="Web-{BB70D060-9E20-F143-CBC2-BEC0B4AF4F26}" dt="2025-07-30T22:25:03.546" v="460" actId="14100"/>
          <ac:picMkLst>
            <pc:docMk/>
            <pc:sldMk cId="2368263626" sldId="356"/>
            <ac:picMk id="9" creationId="{59D8C6D6-70E8-7491-A5CE-D3A71C34C7DF}"/>
          </ac:picMkLst>
        </pc:picChg>
      </pc:sldChg>
      <pc:sldChg chg="addSp delSp modSp new">
        <pc:chgData name="Harsh Raj" userId="c48f45707600eeec" providerId="Windows Live" clId="Web-{BB70D060-9E20-F143-CBC2-BEC0B4AF4F26}" dt="2025-07-30T22:36:21.685" v="529"/>
        <pc:sldMkLst>
          <pc:docMk/>
          <pc:sldMk cId="2079847862" sldId="357"/>
        </pc:sldMkLst>
        <pc:spChg chg="mod">
          <ac:chgData name="Harsh Raj" userId="c48f45707600eeec" providerId="Windows Live" clId="Web-{BB70D060-9E20-F143-CBC2-BEC0B4AF4F26}" dt="2025-07-30T22:35:58.528" v="528" actId="20577"/>
          <ac:spMkLst>
            <pc:docMk/>
            <pc:sldMk cId="2079847862" sldId="357"/>
            <ac:spMk id="2" creationId="{BDF54B10-F13E-2157-61B0-2F29F12B6A8C}"/>
          </ac:spMkLst>
        </pc:spChg>
        <pc:spChg chg="mod">
          <ac:chgData name="Harsh Raj" userId="c48f45707600eeec" providerId="Windows Live" clId="Web-{BB70D060-9E20-F143-CBC2-BEC0B4AF4F26}" dt="2025-07-30T22:28:34.006" v="492" actId="20577"/>
          <ac:spMkLst>
            <pc:docMk/>
            <pc:sldMk cId="2079847862" sldId="357"/>
            <ac:spMk id="3" creationId="{59BE825F-7741-465D-FF7C-C14BE3E16BE5}"/>
          </ac:spMkLst>
        </pc:spChg>
        <pc:spChg chg="add del">
          <ac:chgData name="Harsh Raj" userId="c48f45707600eeec" providerId="Windows Live" clId="Web-{BB70D060-9E20-F143-CBC2-BEC0B4AF4F26}" dt="2025-07-30T22:36:21.685" v="529"/>
          <ac:spMkLst>
            <pc:docMk/>
            <pc:sldMk cId="2079847862" sldId="357"/>
            <ac:spMk id="4" creationId="{E255394D-9CA2-AD90-D0FA-7385796166C9}"/>
          </ac:spMkLst>
        </pc:spChg>
      </pc:sldChg>
      <pc:sldChg chg="addSp delSp modSp new">
        <pc:chgData name="Harsh Raj" userId="c48f45707600eeec" providerId="Windows Live" clId="Web-{BB70D060-9E20-F143-CBC2-BEC0B4AF4F26}" dt="2025-07-30T22:39:27.774" v="561" actId="20577"/>
        <pc:sldMkLst>
          <pc:docMk/>
          <pc:sldMk cId="1207797622" sldId="358"/>
        </pc:sldMkLst>
        <pc:spChg chg="del">
          <ac:chgData name="Harsh Raj" userId="c48f45707600eeec" providerId="Windows Live" clId="Web-{BB70D060-9E20-F143-CBC2-BEC0B4AF4F26}" dt="2025-07-30T22:37:41.937" v="545"/>
          <ac:spMkLst>
            <pc:docMk/>
            <pc:sldMk cId="1207797622" sldId="358"/>
            <ac:spMk id="2" creationId="{31519637-9B50-E7C5-9D33-6E843D529DC8}"/>
          </ac:spMkLst>
        </pc:spChg>
        <pc:spChg chg="mod">
          <ac:chgData name="Harsh Raj" userId="c48f45707600eeec" providerId="Windows Live" clId="Web-{BB70D060-9E20-F143-CBC2-BEC0B4AF4F26}" dt="2025-07-30T22:39:27.774" v="561" actId="20577"/>
          <ac:spMkLst>
            <pc:docMk/>
            <pc:sldMk cId="1207797622" sldId="358"/>
            <ac:spMk id="3" creationId="{EFB20CC7-CBFB-9DEA-A84C-E142C01C235E}"/>
          </ac:spMkLst>
        </pc:spChg>
        <pc:spChg chg="del">
          <ac:chgData name="Harsh Raj" userId="c48f45707600eeec" providerId="Windows Live" clId="Web-{BB70D060-9E20-F143-CBC2-BEC0B4AF4F26}" dt="2025-07-30T22:36:50.420" v="540"/>
          <ac:spMkLst>
            <pc:docMk/>
            <pc:sldMk cId="1207797622" sldId="358"/>
            <ac:spMk id="4" creationId="{3DF403BD-5D68-2B2E-9A02-3B9574BA8119}"/>
          </ac:spMkLst>
        </pc:spChg>
        <pc:picChg chg="add mod">
          <ac:chgData name="Harsh Raj" userId="c48f45707600eeec" providerId="Windows Live" clId="Web-{BB70D060-9E20-F143-CBC2-BEC0B4AF4F26}" dt="2025-07-30T22:38:09.330" v="554" actId="14100"/>
          <ac:picMkLst>
            <pc:docMk/>
            <pc:sldMk cId="1207797622" sldId="358"/>
            <ac:picMk id="6" creationId="{20CDA782-2D74-88C4-53C1-FED5D397075F}"/>
          </ac:picMkLst>
        </pc:picChg>
        <pc:picChg chg="add mod">
          <ac:chgData name="Harsh Raj" userId="c48f45707600eeec" providerId="Windows Live" clId="Web-{BB70D060-9E20-F143-CBC2-BEC0B4AF4F26}" dt="2025-07-30T22:38:45.708" v="559" actId="14100"/>
          <ac:picMkLst>
            <pc:docMk/>
            <pc:sldMk cId="1207797622" sldId="358"/>
            <ac:picMk id="7" creationId="{059B8D51-DB7F-CAC4-2F9D-C8F282DFE672}"/>
          </ac:picMkLst>
        </pc:picChg>
      </pc:sldChg>
      <pc:sldChg chg="addSp delSp modSp new">
        <pc:chgData name="Harsh Raj" userId="c48f45707600eeec" providerId="Windows Live" clId="Web-{BB70D060-9E20-F143-CBC2-BEC0B4AF4F26}" dt="2025-07-30T22:58:14.282" v="796" actId="20577"/>
        <pc:sldMkLst>
          <pc:docMk/>
          <pc:sldMk cId="1188141092" sldId="359"/>
        </pc:sldMkLst>
        <pc:spChg chg="mod">
          <ac:chgData name="Harsh Raj" userId="c48f45707600eeec" providerId="Windows Live" clId="Web-{BB70D060-9E20-F143-CBC2-BEC0B4AF4F26}" dt="2025-07-30T22:58:14.282" v="796" actId="20577"/>
          <ac:spMkLst>
            <pc:docMk/>
            <pc:sldMk cId="1188141092" sldId="359"/>
            <ac:spMk id="2" creationId="{CC8F6817-35D8-EF02-91C0-1E2435D7F12B}"/>
          </ac:spMkLst>
        </pc:spChg>
        <pc:spChg chg="mod">
          <ac:chgData name="Harsh Raj" userId="c48f45707600eeec" providerId="Windows Live" clId="Web-{BB70D060-9E20-F143-CBC2-BEC0B4AF4F26}" dt="2025-07-30T22:41:28.452" v="573" actId="20577"/>
          <ac:spMkLst>
            <pc:docMk/>
            <pc:sldMk cId="1188141092" sldId="359"/>
            <ac:spMk id="3" creationId="{F6B62FEC-55D9-E4A3-E557-0D277D00A60A}"/>
          </ac:spMkLst>
        </pc:spChg>
        <pc:spChg chg="del">
          <ac:chgData name="Harsh Raj" userId="c48f45707600eeec" providerId="Windows Live" clId="Web-{BB70D060-9E20-F143-CBC2-BEC0B4AF4F26}" dt="2025-07-30T22:42:19.064" v="591"/>
          <ac:spMkLst>
            <pc:docMk/>
            <pc:sldMk cId="1188141092" sldId="359"/>
            <ac:spMk id="4" creationId="{12FE8D7C-4C0D-5B09-7D09-377AF9AF8C07}"/>
          </ac:spMkLst>
        </pc:spChg>
        <pc:spChg chg="add del mod">
          <ac:chgData name="Harsh Raj" userId="c48f45707600eeec" providerId="Windows Live" clId="Web-{BB70D060-9E20-F143-CBC2-BEC0B4AF4F26}" dt="2025-07-30T22:52:09.029" v="682"/>
          <ac:spMkLst>
            <pc:docMk/>
            <pc:sldMk cId="1188141092" sldId="359"/>
            <ac:spMk id="15" creationId="{A6A23140-D6AC-AB2B-C10D-E722543E83E2}"/>
          </ac:spMkLst>
        </pc:spChg>
        <pc:spChg chg="add del mod">
          <ac:chgData name="Harsh Raj" userId="c48f45707600eeec" providerId="Windows Live" clId="Web-{BB70D060-9E20-F143-CBC2-BEC0B4AF4F26}" dt="2025-07-30T22:52:21.780" v="685"/>
          <ac:spMkLst>
            <pc:docMk/>
            <pc:sldMk cId="1188141092" sldId="359"/>
            <ac:spMk id="16" creationId="{FD294B1D-E8ED-AD99-7201-254698BB6F35}"/>
          </ac:spMkLst>
        </pc:spChg>
        <pc:spChg chg="add mod">
          <ac:chgData name="Harsh Raj" userId="c48f45707600eeec" providerId="Windows Live" clId="Web-{BB70D060-9E20-F143-CBC2-BEC0B4AF4F26}" dt="2025-07-30T22:52:57.405" v="702" actId="1076"/>
          <ac:spMkLst>
            <pc:docMk/>
            <pc:sldMk cId="1188141092" sldId="359"/>
            <ac:spMk id="17" creationId="{3A67855B-3825-8AFE-700F-74141C474445}"/>
          </ac:spMkLst>
        </pc:spChg>
        <pc:spChg chg="add mod">
          <ac:chgData name="Harsh Raj" userId="c48f45707600eeec" providerId="Windows Live" clId="Web-{BB70D060-9E20-F143-CBC2-BEC0B4AF4F26}" dt="2025-07-30T22:54:27.906" v="744" actId="20577"/>
          <ac:spMkLst>
            <pc:docMk/>
            <pc:sldMk cId="1188141092" sldId="359"/>
            <ac:spMk id="18" creationId="{25DBCC04-A2E4-0337-0F6A-F2D2C1BFF1FC}"/>
          </ac:spMkLst>
        </pc:spChg>
        <pc:spChg chg="add mod">
          <ac:chgData name="Harsh Raj" userId="c48f45707600eeec" providerId="Windows Live" clId="Web-{BB70D060-9E20-F143-CBC2-BEC0B4AF4F26}" dt="2025-07-30T22:54:15.343" v="740" actId="20577"/>
          <ac:spMkLst>
            <pc:docMk/>
            <pc:sldMk cId="1188141092" sldId="359"/>
            <ac:spMk id="19" creationId="{1A4DFEC9-EF13-F431-3B84-BF41B628803B}"/>
          </ac:spMkLst>
        </pc:spChg>
        <pc:spChg chg="add mod">
          <ac:chgData name="Harsh Raj" userId="c48f45707600eeec" providerId="Windows Live" clId="Web-{BB70D060-9E20-F143-CBC2-BEC0B4AF4F26}" dt="2025-07-30T22:53:57.812" v="731" actId="20577"/>
          <ac:spMkLst>
            <pc:docMk/>
            <pc:sldMk cId="1188141092" sldId="359"/>
            <ac:spMk id="20" creationId="{B2E900DD-7EA9-2215-E1B6-BBE63B421C8B}"/>
          </ac:spMkLst>
        </pc:spChg>
        <pc:spChg chg="add mod">
          <ac:chgData name="Harsh Raj" userId="c48f45707600eeec" providerId="Windows Live" clId="Web-{BB70D060-9E20-F143-CBC2-BEC0B4AF4F26}" dt="2025-07-30T22:53:42.562" v="719" actId="20577"/>
          <ac:spMkLst>
            <pc:docMk/>
            <pc:sldMk cId="1188141092" sldId="359"/>
            <ac:spMk id="21" creationId="{18C6BACC-A626-2778-2896-AB9E5431119C}"/>
          </ac:spMkLst>
        </pc:spChg>
        <pc:picChg chg="add del mod">
          <ac:chgData name="Harsh Raj" userId="c48f45707600eeec" providerId="Windows Live" clId="Web-{BB70D060-9E20-F143-CBC2-BEC0B4AF4F26}" dt="2025-07-30T22:44:10.208" v="602"/>
          <ac:picMkLst>
            <pc:docMk/>
            <pc:sldMk cId="1188141092" sldId="359"/>
            <ac:picMk id="6" creationId="{49DE4E7E-0CB3-48A1-A063-384CE2C30B84}"/>
          </ac:picMkLst>
        </pc:picChg>
        <pc:picChg chg="add del mod">
          <ac:chgData name="Harsh Raj" userId="c48f45707600eeec" providerId="Windows Live" clId="Web-{BB70D060-9E20-F143-CBC2-BEC0B4AF4F26}" dt="2025-07-30T22:44:09.583" v="601"/>
          <ac:picMkLst>
            <pc:docMk/>
            <pc:sldMk cId="1188141092" sldId="359"/>
            <ac:picMk id="7" creationId="{000BCFC7-53C0-AAE5-CB8C-97880138DB2B}"/>
          </ac:picMkLst>
        </pc:picChg>
        <pc:picChg chg="add del mod">
          <ac:chgData name="Harsh Raj" userId="c48f45707600eeec" providerId="Windows Live" clId="Web-{BB70D060-9E20-F143-CBC2-BEC0B4AF4F26}" dt="2025-07-30T22:46:44.274" v="620"/>
          <ac:picMkLst>
            <pc:docMk/>
            <pc:sldMk cId="1188141092" sldId="359"/>
            <ac:picMk id="8" creationId="{935F9DD7-2DA3-A78C-F9FD-0DDBF95EE336}"/>
          </ac:picMkLst>
        </pc:picChg>
        <pc:picChg chg="add del mod">
          <ac:chgData name="Harsh Raj" userId="c48f45707600eeec" providerId="Windows Live" clId="Web-{BB70D060-9E20-F143-CBC2-BEC0B4AF4F26}" dt="2025-07-30T22:46:44.993" v="621"/>
          <ac:picMkLst>
            <pc:docMk/>
            <pc:sldMk cId="1188141092" sldId="359"/>
            <ac:picMk id="9" creationId="{50662E90-A157-49DB-8B03-784B39730A5E}"/>
          </ac:picMkLst>
        </pc:picChg>
        <pc:picChg chg="add mod">
          <ac:chgData name="Harsh Raj" userId="c48f45707600eeec" providerId="Windows Live" clId="Web-{BB70D060-9E20-F143-CBC2-BEC0B4AF4F26}" dt="2025-07-30T22:49:45.981" v="660" actId="14100"/>
          <ac:picMkLst>
            <pc:docMk/>
            <pc:sldMk cId="1188141092" sldId="359"/>
            <ac:picMk id="10" creationId="{8D896C98-4F12-8D88-548A-51D4BE8B1B9C}"/>
          </ac:picMkLst>
        </pc:picChg>
        <pc:picChg chg="add mod">
          <ac:chgData name="Harsh Raj" userId="c48f45707600eeec" providerId="Windows Live" clId="Web-{BB70D060-9E20-F143-CBC2-BEC0B4AF4F26}" dt="2025-07-30T22:50:02.981" v="664" actId="1076"/>
          <ac:picMkLst>
            <pc:docMk/>
            <pc:sldMk cId="1188141092" sldId="359"/>
            <ac:picMk id="11" creationId="{99F06C5A-90DD-E017-BE9B-7034B82DFE16}"/>
          </ac:picMkLst>
        </pc:picChg>
        <pc:picChg chg="add mod">
          <ac:chgData name="Harsh Raj" userId="c48f45707600eeec" providerId="Windows Live" clId="Web-{BB70D060-9E20-F143-CBC2-BEC0B4AF4F26}" dt="2025-07-30T22:50:08.340" v="665" actId="1076"/>
          <ac:picMkLst>
            <pc:docMk/>
            <pc:sldMk cId="1188141092" sldId="359"/>
            <ac:picMk id="12" creationId="{D6B29E4B-E7F6-284B-970D-E5607E01BC88}"/>
          </ac:picMkLst>
        </pc:picChg>
        <pc:picChg chg="add mod">
          <ac:chgData name="Harsh Raj" userId="c48f45707600eeec" providerId="Windows Live" clId="Web-{BB70D060-9E20-F143-CBC2-BEC0B4AF4F26}" dt="2025-07-30T22:50:11.200" v="666" actId="1076"/>
          <ac:picMkLst>
            <pc:docMk/>
            <pc:sldMk cId="1188141092" sldId="359"/>
            <ac:picMk id="13" creationId="{09DACC83-7F3C-668C-0520-732A9CA15FC8}"/>
          </ac:picMkLst>
        </pc:picChg>
        <pc:picChg chg="add mod">
          <ac:chgData name="Harsh Raj" userId="c48f45707600eeec" providerId="Windows Live" clId="Web-{BB70D060-9E20-F143-CBC2-BEC0B4AF4F26}" dt="2025-07-30T22:50:48.575" v="671" actId="1076"/>
          <ac:picMkLst>
            <pc:docMk/>
            <pc:sldMk cId="1188141092" sldId="359"/>
            <ac:picMk id="14" creationId="{1F802FDC-FE12-C516-4EA4-F72357A8A29C}"/>
          </ac:picMkLst>
        </pc:picChg>
      </pc:sldChg>
      <pc:sldChg chg="delSp modSp new">
        <pc:chgData name="Harsh Raj" userId="c48f45707600eeec" providerId="Windows Live" clId="Web-{BB70D060-9E20-F143-CBC2-BEC0B4AF4F26}" dt="2025-07-30T23:01:30.352" v="814" actId="20577"/>
        <pc:sldMkLst>
          <pc:docMk/>
          <pc:sldMk cId="1337281742" sldId="360"/>
        </pc:sldMkLst>
        <pc:spChg chg="mod">
          <ac:chgData name="Harsh Raj" userId="c48f45707600eeec" providerId="Windows Live" clId="Web-{BB70D060-9E20-F143-CBC2-BEC0B4AF4F26}" dt="2025-07-30T23:01:30.352" v="814" actId="20577"/>
          <ac:spMkLst>
            <pc:docMk/>
            <pc:sldMk cId="1337281742" sldId="360"/>
            <ac:spMk id="2" creationId="{56A7695E-776F-B62C-AF22-BEA0DBF4F665}"/>
          </ac:spMkLst>
        </pc:spChg>
        <pc:spChg chg="mod">
          <ac:chgData name="Harsh Raj" userId="c48f45707600eeec" providerId="Windows Live" clId="Web-{BB70D060-9E20-F143-CBC2-BEC0B4AF4F26}" dt="2025-07-30T22:58:32.611" v="801" actId="20577"/>
          <ac:spMkLst>
            <pc:docMk/>
            <pc:sldMk cId="1337281742" sldId="360"/>
            <ac:spMk id="3" creationId="{5A1521F0-963C-BD11-A85D-29F0EF33353B}"/>
          </ac:spMkLst>
        </pc:spChg>
        <pc:spChg chg="del">
          <ac:chgData name="Harsh Raj" userId="c48f45707600eeec" providerId="Windows Live" clId="Web-{BB70D060-9E20-F143-CBC2-BEC0B4AF4F26}" dt="2025-07-30T22:59:42.114" v="809"/>
          <ac:spMkLst>
            <pc:docMk/>
            <pc:sldMk cId="1337281742" sldId="360"/>
            <ac:spMk id="4" creationId="{C8E8F518-F881-4891-EB7E-0F46F1E0085F}"/>
          </ac:spMkLst>
        </pc:spChg>
      </pc:sldChg>
      <pc:sldChg chg="addSp delSp modSp new">
        <pc:chgData name="Harsh Raj" userId="c48f45707600eeec" providerId="Windows Live" clId="Web-{BB70D060-9E20-F143-CBC2-BEC0B4AF4F26}" dt="2025-07-30T23:03:05.183" v="840" actId="1076"/>
        <pc:sldMkLst>
          <pc:docMk/>
          <pc:sldMk cId="1230777275" sldId="361"/>
        </pc:sldMkLst>
        <pc:spChg chg="del">
          <ac:chgData name="Harsh Raj" userId="c48f45707600eeec" providerId="Windows Live" clId="Web-{BB70D060-9E20-F143-CBC2-BEC0B4AF4F26}" dt="2025-07-30T23:02:17.697" v="817"/>
          <ac:spMkLst>
            <pc:docMk/>
            <pc:sldMk cId="1230777275" sldId="361"/>
            <ac:spMk id="2" creationId="{27DD285D-CD4A-08EA-FE20-749952BA6A3E}"/>
          </ac:spMkLst>
        </pc:spChg>
        <pc:spChg chg="del">
          <ac:chgData name="Harsh Raj" userId="c48f45707600eeec" providerId="Windows Live" clId="Web-{BB70D060-9E20-F143-CBC2-BEC0B4AF4F26}" dt="2025-07-30T23:02:15.822" v="816"/>
          <ac:spMkLst>
            <pc:docMk/>
            <pc:sldMk cId="1230777275" sldId="361"/>
            <ac:spMk id="3" creationId="{45EAE77C-B81D-D4DA-C676-CB56B7771A93}"/>
          </ac:spMkLst>
        </pc:spChg>
        <pc:spChg chg="del">
          <ac:chgData name="Harsh Raj" userId="c48f45707600eeec" providerId="Windows Live" clId="Web-{BB70D060-9E20-F143-CBC2-BEC0B4AF4F26}" dt="2025-07-30T23:02:21.525" v="818"/>
          <ac:spMkLst>
            <pc:docMk/>
            <pc:sldMk cId="1230777275" sldId="361"/>
            <ac:spMk id="4" creationId="{8E823D40-E315-D567-1329-694FBCE4F0A8}"/>
          </ac:spMkLst>
        </pc:spChg>
        <pc:spChg chg="add mod">
          <ac:chgData name="Harsh Raj" userId="c48f45707600eeec" providerId="Windows Live" clId="Web-{BB70D060-9E20-F143-CBC2-BEC0B4AF4F26}" dt="2025-07-30T23:03:05.183" v="840" actId="1076"/>
          <ac:spMkLst>
            <pc:docMk/>
            <pc:sldMk cId="1230777275" sldId="361"/>
            <ac:spMk id="6" creationId="{2753895E-46AB-129A-A0AB-47B73BE62EFA}"/>
          </ac:spMkLst>
        </pc:spChg>
      </pc:sldChg>
    </pc:docChg>
  </pc:docChgLst>
  <pc:docChgLst>
    <pc:chgData name="Harsh Raj" userId="c48f45707600eeec" providerId="Windows Live" clId="Web-{485957EA-1A06-3C4A-63E5-63934FF71A5C}"/>
    <pc:docChg chg="addSld delSld modSld sldOrd modSection">
      <pc:chgData name="Harsh Raj" userId="c48f45707600eeec" providerId="Windows Live" clId="Web-{485957EA-1A06-3C4A-63E5-63934FF71A5C}" dt="2025-07-30T14:11:43.894" v="360" actId="20577"/>
      <pc:docMkLst>
        <pc:docMk/>
      </pc:docMkLst>
      <pc:sldChg chg="delSp modSp">
        <pc:chgData name="Harsh Raj" userId="c48f45707600eeec" providerId="Windows Live" clId="Web-{485957EA-1A06-3C4A-63E5-63934FF71A5C}" dt="2025-07-30T12:32:37.069" v="34"/>
        <pc:sldMkLst>
          <pc:docMk/>
          <pc:sldMk cId="1069511882" sldId="344"/>
        </pc:sldMkLst>
        <pc:spChg chg="mod">
          <ac:chgData name="Harsh Raj" userId="c48f45707600eeec" providerId="Windows Live" clId="Web-{485957EA-1A06-3C4A-63E5-63934FF71A5C}" dt="2025-07-30T12:32:07.663" v="33" actId="20577"/>
          <ac:spMkLst>
            <pc:docMk/>
            <pc:sldMk cId="1069511882" sldId="344"/>
            <ac:spMk id="2" creationId="{55ED809B-2C1D-1EB7-E7CD-96FE84E4947B}"/>
          </ac:spMkLst>
        </pc:spChg>
        <pc:spChg chg="mod">
          <ac:chgData name="Harsh Raj" userId="c48f45707600eeec" providerId="Windows Live" clId="Web-{485957EA-1A06-3C4A-63E5-63934FF71A5C}" dt="2025-07-30T12:31:03.819" v="4" actId="20577"/>
          <ac:spMkLst>
            <pc:docMk/>
            <pc:sldMk cId="1069511882" sldId="344"/>
            <ac:spMk id="3" creationId="{905791DF-9375-3B12-EF62-DA5387DA15F3}"/>
          </ac:spMkLst>
        </pc:spChg>
        <pc:spChg chg="del">
          <ac:chgData name="Harsh Raj" userId="c48f45707600eeec" providerId="Windows Live" clId="Web-{485957EA-1A06-3C4A-63E5-63934FF71A5C}" dt="2025-07-30T12:32:37.069" v="34"/>
          <ac:spMkLst>
            <pc:docMk/>
            <pc:sldMk cId="1069511882" sldId="344"/>
            <ac:spMk id="4" creationId="{DBD80DB0-F1D3-FEB8-2ACD-E4DDDF7EADEC}"/>
          </ac:spMkLst>
        </pc:spChg>
      </pc:sldChg>
      <pc:sldChg chg="addSp delSp modSp new">
        <pc:chgData name="Harsh Raj" userId="c48f45707600eeec" providerId="Windows Live" clId="Web-{485957EA-1A06-3C4A-63E5-63934FF71A5C}" dt="2025-07-30T13:38:05.125" v="187" actId="20577"/>
        <pc:sldMkLst>
          <pc:docMk/>
          <pc:sldMk cId="1432618856" sldId="345"/>
        </pc:sldMkLst>
        <pc:spChg chg="mod">
          <ac:chgData name="Harsh Raj" userId="c48f45707600eeec" providerId="Windows Live" clId="Web-{485957EA-1A06-3C4A-63E5-63934FF71A5C}" dt="2025-07-30T13:38:05.125" v="187" actId="20577"/>
          <ac:spMkLst>
            <pc:docMk/>
            <pc:sldMk cId="1432618856" sldId="345"/>
            <ac:spMk id="2" creationId="{ADB9A89D-2ECB-3EDD-C2C7-402D56BED72A}"/>
          </ac:spMkLst>
        </pc:spChg>
        <pc:spChg chg="mod">
          <ac:chgData name="Harsh Raj" userId="c48f45707600eeec" providerId="Windows Live" clId="Web-{485957EA-1A06-3C4A-63E5-63934FF71A5C}" dt="2025-07-30T12:51:19.970" v="39" actId="20577"/>
          <ac:spMkLst>
            <pc:docMk/>
            <pc:sldMk cId="1432618856" sldId="345"/>
            <ac:spMk id="3" creationId="{1CAF0449-C474-B1B6-4F9C-0C2929217D7D}"/>
          </ac:spMkLst>
        </pc:spChg>
        <pc:spChg chg="del">
          <ac:chgData name="Harsh Raj" userId="c48f45707600eeec" providerId="Windows Live" clId="Web-{485957EA-1A06-3C4A-63E5-63934FF71A5C}" dt="2025-07-30T13:01:45.397" v="83"/>
          <ac:spMkLst>
            <pc:docMk/>
            <pc:sldMk cId="1432618856" sldId="345"/>
            <ac:spMk id="4" creationId="{422B7467-181B-530F-B44D-932C0DFD71CE}"/>
          </ac:spMkLst>
        </pc:spChg>
        <pc:spChg chg="add del mod">
          <ac:chgData name="Harsh Raj" userId="c48f45707600eeec" providerId="Windows Live" clId="Web-{485957EA-1A06-3C4A-63E5-63934FF71A5C}" dt="2025-07-30T13:37:55.280" v="185"/>
          <ac:spMkLst>
            <pc:docMk/>
            <pc:sldMk cId="1432618856" sldId="345"/>
            <ac:spMk id="4" creationId="{9DA41A6A-7C24-0DE4-47E4-B8EEA218F931}"/>
          </ac:spMkLst>
        </pc:spChg>
      </pc:sldChg>
      <pc:sldChg chg="delSp modSp new">
        <pc:chgData name="Harsh Raj" userId="c48f45707600eeec" providerId="Windows Live" clId="Web-{485957EA-1A06-3C4A-63E5-63934FF71A5C}" dt="2025-07-30T13:39:41.831" v="190" actId="20577"/>
        <pc:sldMkLst>
          <pc:docMk/>
          <pc:sldMk cId="2552474801" sldId="346"/>
        </pc:sldMkLst>
        <pc:spChg chg="mod">
          <ac:chgData name="Harsh Raj" userId="c48f45707600eeec" providerId="Windows Live" clId="Web-{485957EA-1A06-3C4A-63E5-63934FF71A5C}" dt="2025-07-30T13:39:41.831" v="190" actId="20577"/>
          <ac:spMkLst>
            <pc:docMk/>
            <pc:sldMk cId="2552474801" sldId="346"/>
            <ac:spMk id="2" creationId="{609AC247-B04A-76D3-90C8-A438F0D8C3B9}"/>
          </ac:spMkLst>
        </pc:spChg>
        <pc:spChg chg="mod">
          <ac:chgData name="Harsh Raj" userId="c48f45707600eeec" providerId="Windows Live" clId="Web-{485957EA-1A06-3C4A-63E5-63934FF71A5C}" dt="2025-07-30T13:00:27.927" v="82" actId="20577"/>
          <ac:spMkLst>
            <pc:docMk/>
            <pc:sldMk cId="2552474801" sldId="346"/>
            <ac:spMk id="3" creationId="{8542C661-7A8A-E448-C8A4-2D3D08CB4384}"/>
          </ac:spMkLst>
        </pc:spChg>
        <pc:spChg chg="del mod">
          <ac:chgData name="Harsh Raj" userId="c48f45707600eeec" providerId="Windows Live" clId="Web-{485957EA-1A06-3C4A-63E5-63934FF71A5C}" dt="2025-07-30T13:39:06.190" v="188"/>
          <ac:spMkLst>
            <pc:docMk/>
            <pc:sldMk cId="2552474801" sldId="346"/>
            <ac:spMk id="4" creationId="{CA9BE9A6-9CE2-1BD6-782E-30270FAC4697}"/>
          </ac:spMkLst>
        </pc:spChg>
      </pc:sldChg>
      <pc:sldChg chg="delSp modSp new ord">
        <pc:chgData name="Harsh Raj" userId="c48f45707600eeec" providerId="Windows Live" clId="Web-{485957EA-1A06-3C4A-63E5-63934FF71A5C}" dt="2025-07-30T14:10:13.705" v="345"/>
        <pc:sldMkLst>
          <pc:docMk/>
          <pc:sldMk cId="3574258699" sldId="347"/>
        </pc:sldMkLst>
        <pc:spChg chg="mod">
          <ac:chgData name="Harsh Raj" userId="c48f45707600eeec" providerId="Windows Live" clId="Web-{485957EA-1A06-3C4A-63E5-63934FF71A5C}" dt="2025-07-30T14:08:07.625" v="326" actId="20577"/>
          <ac:spMkLst>
            <pc:docMk/>
            <pc:sldMk cId="3574258699" sldId="347"/>
            <ac:spMk id="2" creationId="{4F370B2D-E034-F1F8-9C7F-127F5BE56570}"/>
          </ac:spMkLst>
        </pc:spChg>
        <pc:spChg chg="mod">
          <ac:chgData name="Harsh Raj" userId="c48f45707600eeec" providerId="Windows Live" clId="Web-{485957EA-1A06-3C4A-63E5-63934FF71A5C}" dt="2025-07-30T13:40:45.911" v="193" actId="20577"/>
          <ac:spMkLst>
            <pc:docMk/>
            <pc:sldMk cId="3574258699" sldId="347"/>
            <ac:spMk id="3" creationId="{6D335BD7-2074-F10B-B6DE-8BDC5922ECCC}"/>
          </ac:spMkLst>
        </pc:spChg>
        <pc:spChg chg="del mod">
          <ac:chgData name="Harsh Raj" userId="c48f45707600eeec" providerId="Windows Live" clId="Web-{485957EA-1A06-3C4A-63E5-63934FF71A5C}" dt="2025-07-30T14:07:17.734" v="314"/>
          <ac:spMkLst>
            <pc:docMk/>
            <pc:sldMk cId="3574258699" sldId="347"/>
            <ac:spMk id="4" creationId="{3D4AFE77-E3A7-0A10-8B89-73EE9A528E40}"/>
          </ac:spMkLst>
        </pc:spChg>
      </pc:sldChg>
      <pc:sldChg chg="addSp delSp modSp new">
        <pc:chgData name="Harsh Raj" userId="c48f45707600eeec" providerId="Windows Live" clId="Web-{485957EA-1A06-3C4A-63E5-63934FF71A5C}" dt="2025-07-30T14:11:43.894" v="360" actId="20577"/>
        <pc:sldMkLst>
          <pc:docMk/>
          <pc:sldMk cId="1287285540" sldId="348"/>
        </pc:sldMkLst>
        <pc:spChg chg="mod">
          <ac:chgData name="Harsh Raj" userId="c48f45707600eeec" providerId="Windows Live" clId="Web-{485957EA-1A06-3C4A-63E5-63934FF71A5C}" dt="2025-07-30T14:10:35.940" v="348" actId="20577"/>
          <ac:spMkLst>
            <pc:docMk/>
            <pc:sldMk cId="1287285540" sldId="348"/>
            <ac:spMk id="2" creationId="{1090DB26-7B51-036B-45D9-32CD58573A6D}"/>
          </ac:spMkLst>
        </pc:spChg>
        <pc:spChg chg="mod">
          <ac:chgData name="Harsh Raj" userId="c48f45707600eeec" providerId="Windows Live" clId="Web-{485957EA-1A06-3C4A-63E5-63934FF71A5C}" dt="2025-07-30T14:11:43.894" v="360" actId="20577"/>
          <ac:spMkLst>
            <pc:docMk/>
            <pc:sldMk cId="1287285540" sldId="348"/>
            <ac:spMk id="3" creationId="{5DE04612-6ADD-6273-D59B-3AD29E0B629A}"/>
          </ac:spMkLst>
        </pc:spChg>
        <pc:spChg chg="del">
          <ac:chgData name="Harsh Raj" userId="c48f45707600eeec" providerId="Windows Live" clId="Web-{485957EA-1A06-3C4A-63E5-63934FF71A5C}" dt="2025-07-30T14:09:57.205" v="342"/>
          <ac:spMkLst>
            <pc:docMk/>
            <pc:sldMk cId="1287285540" sldId="348"/>
            <ac:spMk id="4" creationId="{35C6FD97-B65B-FC84-F220-4ECC7AB5C705}"/>
          </ac:spMkLst>
        </pc:spChg>
        <pc:picChg chg="add mod">
          <ac:chgData name="Harsh Raj" userId="c48f45707600eeec" providerId="Windows Live" clId="Web-{485957EA-1A06-3C4A-63E5-63934FF71A5C}" dt="2025-07-30T14:10:01.752" v="343" actId="1076"/>
          <ac:picMkLst>
            <pc:docMk/>
            <pc:sldMk cId="1287285540" sldId="348"/>
            <ac:picMk id="6" creationId="{8B50B78E-1A24-FC1C-C9F3-D3DB320B22BB}"/>
          </ac:picMkLst>
        </pc:picChg>
        <pc:picChg chg="add mod">
          <ac:chgData name="Harsh Raj" userId="c48f45707600eeec" providerId="Windows Live" clId="Web-{485957EA-1A06-3C4A-63E5-63934FF71A5C}" dt="2025-07-30T14:11:20.284" v="357" actId="14100"/>
          <ac:picMkLst>
            <pc:docMk/>
            <pc:sldMk cId="1287285540" sldId="348"/>
            <ac:picMk id="7" creationId="{5E42E87B-DFE1-D2E7-5CB5-C7D706B3DB6A}"/>
          </ac:picMkLst>
        </pc:picChg>
      </pc:sldChg>
      <pc:sldChg chg="new del">
        <pc:chgData name="Harsh Raj" userId="c48f45707600eeec" providerId="Windows Live" clId="Web-{485957EA-1A06-3C4A-63E5-63934FF71A5C}" dt="2025-07-30T14:06:03.451" v="291"/>
        <pc:sldMkLst>
          <pc:docMk/>
          <pc:sldMk cId="3359399183" sldId="348"/>
        </pc:sldMkLst>
      </pc:sldChg>
    </pc:docChg>
  </pc:docChgLst>
  <pc:docChgLst>
    <pc:chgData name="Harsh Raj" userId="c48f45707600eeec" providerId="Windows Live" clId="Web-{557D13A5-5534-4049-B089-AD3CCBA2649E}"/>
    <pc:docChg chg="addSld modSection">
      <pc:chgData name="Harsh Raj" userId="c48f45707600eeec" providerId="Windows Live" clId="Web-{557D13A5-5534-4049-B089-AD3CCBA2649E}" dt="2025-07-30T02:40:21.338" v="0"/>
      <pc:docMkLst>
        <pc:docMk/>
      </pc:docMkLst>
      <pc:sldChg chg="new">
        <pc:chgData name="Harsh Raj" userId="c48f45707600eeec" providerId="Windows Live" clId="Web-{557D13A5-5534-4049-B089-AD3CCBA2649E}" dt="2025-07-30T02:40:21.338" v="0"/>
        <pc:sldMkLst>
          <pc:docMk/>
          <pc:sldMk cId="1069511882" sldId="34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3"/>
          </p:nvPr>
        </p:nvSpPr>
        <p:spPr>
          <a:xfrm>
            <a:off x="3886200" y="0"/>
            <a:ext cx="2514600" cy="45878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138C58B0-FFE9-437E-B2CB-216DAFA84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66732"/>
      </p:ext>
    </p:extLst>
  </p:cSld>
  <p:clrMap bg1="lt1" tx1="dk1" bg2="lt2" tx2="dk2" accent1="accent1" accent2="accent2" accent3="accent3" accent4="accent4" accent5="accent5" accent6="accent6" hlink="hlink" folHlink="folHlink"/>
  <p:hf hdr="0" dt="0"/>
  <p:extLst>
    <p:ext uri="{56416CCD-93CA-4268-BC5B-53C4BB910035}">
      <p15:sldGuideLst xmlns:p15="http://schemas.microsoft.com/office/powerpoint/2012/main">
        <p15:guide id="2" pos="288" userDrawn="1">
          <p15:clr>
            <a:srgbClr val="F26B43"/>
          </p15:clr>
        </p15:guide>
        <p15:guide id="3" pos="4032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92624" y="692622"/>
            <a:ext cx="5517676" cy="310369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012556"/>
            <a:ext cx="5524500" cy="4094214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5"/>
          </p:nvPr>
        </p:nvSpPr>
        <p:spPr>
          <a:xfrm>
            <a:off x="3886200" y="9183"/>
            <a:ext cx="2324100" cy="45878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56AF3A09-0EB5-429E-B7D0-FB28A7726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19137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115888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287338" indent="-117475" algn="l" defTabSz="914400" rtl="0" eaLnBrk="1" latinLnBrk="0" hangingPunct="1">
      <a:spcBef>
        <a:spcPts val="200"/>
      </a:spcBef>
      <a:buFont typeface="Arial" panose="020B0604020202020204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457200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627063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60425" indent="-171450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432" userDrawn="1">
          <p15:clr>
            <a:srgbClr val="F26B43"/>
          </p15:clr>
        </p15:guide>
        <p15:guide id="2" pos="391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68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6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E5F66BD-B24D-66F9-E108-0EEBA425F8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1836211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 1"/>
          <p:cNvSpPr>
            <a:spLocks noGrp="1"/>
          </p:cNvSpPr>
          <p:nvPr>
            <p:ph type="body" sz="quarter" idx="13" hasCustomPrompt="1"/>
          </p:nvPr>
        </p:nvSpPr>
        <p:spPr>
          <a:xfrm>
            <a:off x="696433" y="2294021"/>
            <a:ext cx="5247167" cy="3497178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1572733"/>
            <a:ext cx="5248274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 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248401" y="1572733"/>
            <a:ext cx="5248274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 </a:t>
            </a:r>
          </a:p>
        </p:txBody>
      </p:sp>
      <p:sp>
        <p:nvSpPr>
          <p:cNvPr id="15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CBE0B946-A5C4-9B05-3ADE-B4FE9623228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48400" y="2294021"/>
            <a:ext cx="5247167" cy="3497178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akeaway bar">
            <a:extLst>
              <a:ext uri="{FF2B5EF4-FFF2-40B4-BE49-F238E27FC236}">
                <a16:creationId xmlns:a16="http://schemas.microsoft.com/office/drawing/2014/main" id="{5E9B1FFA-BD88-F9E9-59C9-C7AE0E13A9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757467A-1A0B-9CF2-835A-4919955834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1522569-AB49-0EC2-F26C-04AB42854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30167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3">
            <a:extLst>
              <a:ext uri="{FF2B5EF4-FFF2-40B4-BE49-F238E27FC236}">
                <a16:creationId xmlns:a16="http://schemas.microsoft.com/office/drawing/2014/main" id="{1227C6EA-CADE-4772-BF2C-DF04CBDCF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</p:spPr>
        <p:txBody>
          <a:bodyPr/>
          <a:lstStyle/>
          <a:p>
            <a:r>
              <a:rPr lang="en-US"/>
              <a:t>Title. 32 pt. black. Bold. Sentence case. Two lines max.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79596A4-F56F-4ABC-8E75-4BE60F7ED85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85802" y="1358207"/>
            <a:ext cx="3409912" cy="1940443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082A4F2F-B507-4076-99BD-50A0D640D83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72358" y="1358206"/>
            <a:ext cx="3429000" cy="1940444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D1CCE81E-2A1A-4C37-8FB9-A87A38D462E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068057" y="1358207"/>
            <a:ext cx="3438143" cy="1940443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8" name="Body 1">
            <a:extLst>
              <a:ext uri="{FF2B5EF4-FFF2-40B4-BE49-F238E27FC236}">
                <a16:creationId xmlns:a16="http://schemas.microsoft.com/office/drawing/2014/main" id="{06DFA2EB-3972-43A4-8F2F-1FA925C492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4888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13B8C43-B217-4065-899D-965ABB835B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4888" y="3513856"/>
            <a:ext cx="3411017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0241EE5-BE3E-4ACB-AA02-55AD1071C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71270" y="3513856"/>
            <a:ext cx="3449084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C421A00-BD57-46F3-A96E-EBA27534BF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79811" y="3513856"/>
            <a:ext cx="3410355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D8C205A4-A491-3354-D436-AF9BF1F62E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81500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3" name="Body 1">
            <a:extLst>
              <a:ext uri="{FF2B5EF4-FFF2-40B4-BE49-F238E27FC236}">
                <a16:creationId xmlns:a16="http://schemas.microsoft.com/office/drawing/2014/main" id="{FB9FA8DA-D277-339F-4985-9623F740A89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5949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4" name="Takeaway bar">
            <a:extLst>
              <a:ext uri="{FF2B5EF4-FFF2-40B4-BE49-F238E27FC236}">
                <a16:creationId xmlns:a16="http://schemas.microsoft.com/office/drawing/2014/main" id="{F1C626FD-9651-7619-B6B8-C33DB71F60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A8EF709-B2B3-FDC4-BEA0-3E79EE4FF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C93F038-09D4-E830-DF95-DB9861755A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959176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92001" cy="6172200"/>
          </a:xfrm>
          <a:solidFill>
            <a:schemeClr val="accent2">
              <a:lumMod val="20000"/>
              <a:lumOff val="80000"/>
            </a:schemeClr>
          </a:solidFill>
        </p:spPr>
        <p:txBody>
          <a:bodyPr tIns="548640"/>
          <a:lstStyle>
            <a:lvl1pPr algn="ctr">
              <a:defRPr b="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4" name="Section title"/>
          <p:cNvSpPr>
            <a:spLocks noGrp="1"/>
          </p:cNvSpPr>
          <p:nvPr>
            <p:ph type="title" hasCustomPrompt="1"/>
          </p:nvPr>
        </p:nvSpPr>
        <p:spPr>
          <a:xfrm>
            <a:off x="694944" y="2057400"/>
            <a:ext cx="8944356" cy="2057400"/>
          </a:xfrm>
          <a:noFill/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baseline="0" dirty="0"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spcBef>
                <a:spcPts val="1000"/>
              </a:spcBef>
              <a:buSzPct val="115000"/>
              <a:buFont typeface="Arial" panose="020B0604020202020204" pitchFamily="34" charset="0"/>
            </a:pPr>
            <a:r>
              <a:rPr lang="en-US"/>
              <a:t>Section title. 55 pt. black. Bold. Sentence case. 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43233DA6-3194-CB55-7993-3414CBEB3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D7AF16C-A46F-6B86-376F-4753B041C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3338520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ction title"/>
          <p:cNvSpPr>
            <a:spLocks noGrp="1"/>
          </p:cNvSpPr>
          <p:nvPr userDrawn="1">
            <p:ph type="title" hasCustomPrompt="1"/>
          </p:nvPr>
        </p:nvSpPr>
        <p:spPr>
          <a:xfrm>
            <a:off x="685800" y="2057399"/>
            <a:ext cx="7139619" cy="276978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baseline="0" dirty="0"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spcBef>
                <a:spcPts val="1000"/>
              </a:spcBef>
              <a:buSzPct val="115000"/>
              <a:buFont typeface="Arial" panose="020B0604020202020204" pitchFamily="34" charset="0"/>
            </a:pPr>
            <a:r>
              <a:rPr lang="en-US"/>
              <a:t>Section title. 55 pt. black. Bold. Sentence case. </a:t>
            </a:r>
          </a:p>
        </p:txBody>
      </p:sp>
      <p:sp>
        <p:nvSpPr>
          <p:cNvPr id="15" name="Presenters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70881" y="1451343"/>
            <a:ext cx="7139619" cy="356191"/>
          </a:xfrm>
          <a:noFill/>
        </p:spPr>
        <p:txBody>
          <a:bodyPr vert="horz" lIns="0" tIns="0" rIns="0" bIns="0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1" baseline="0">
                <a:solidFill>
                  <a:schemeClr val="accent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16 pt. Gray. Sentence case.</a:t>
            </a:r>
          </a:p>
        </p:txBody>
      </p:sp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F658D7A-B710-3A1F-85B6-EA22382CEB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 flipV="1">
            <a:off x="7004211" y="1671980"/>
            <a:ext cx="5747158" cy="3253280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1878CD8-EB03-3BE4-466C-CAB36D3B77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239D1-DD08-2675-1706-F37FB90D46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40614511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E5F66BD-B24D-66F9-E108-0EEBA425F8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1836211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E8DFD5FC-C8A3-08AE-1F4A-7CC1E2BAEE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612EC3B-575F-B503-9FBF-4DDBF99F4E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1A92E33-8F3F-CE0C-D8EF-9FB7A62D05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5978" y="2288554"/>
            <a:ext cx="10152447" cy="172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31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C72FA151-06B1-BA7C-A477-FB3B40A9F6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"/>
          <p:cNvSpPr>
            <a:spLocks noGrp="1"/>
          </p:cNvSpPr>
          <p:nvPr>
            <p:ph type="body" sz="quarter" idx="14" hasCustomPrompt="1"/>
          </p:nvPr>
        </p:nvSpPr>
        <p:spPr>
          <a:xfrm>
            <a:off x="6879264" y="4860395"/>
            <a:ext cx="1642897" cy="193899"/>
          </a:xfrm>
          <a:noFill/>
        </p:spPr>
        <p:txBody>
          <a:bodyPr wrap="square">
            <a:spAutoFit/>
          </a:bodyPr>
          <a:lstStyle>
            <a:lvl1pPr>
              <a:defRPr sz="1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Presenters"/>
          <p:cNvSpPr>
            <a:spLocks noGrp="1"/>
          </p:cNvSpPr>
          <p:nvPr>
            <p:ph type="body" sz="quarter" idx="13" hasCustomPrompt="1"/>
          </p:nvPr>
        </p:nvSpPr>
        <p:spPr>
          <a:xfrm>
            <a:off x="6880362" y="3840163"/>
            <a:ext cx="4634981" cy="2492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8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18 pt. black.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879264" y="2160241"/>
            <a:ext cx="4626935" cy="914096"/>
          </a:xfrm>
          <a:noFill/>
        </p:spPr>
        <p:txBody>
          <a:bodyPr wrap="square" anchor="t" anchorCtr="0">
            <a:spAutoFit/>
          </a:bodyPr>
          <a:lstStyle>
            <a:lvl1pPr defTabSz="914400">
              <a:spcBef>
                <a:spcPct val="0"/>
              </a:spcBef>
              <a:defRPr sz="33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33 pt. black. Bold. Sentence case.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EFD9E-7750-6D4A-1D98-5496B6132B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8638592A-F13E-81FF-79BE-5F7467D5F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5799" y="2105191"/>
            <a:ext cx="5562601" cy="94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45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F4B96747-42DE-57F0-0FB9-E7A2A01508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EC62ECF-76DE-3845-37A2-A6FD5498C7B5}"/>
              </a:ext>
            </a:extLst>
          </p:cNvPr>
          <p:cNvGrpSpPr/>
          <p:nvPr userDrawn="1"/>
        </p:nvGrpSpPr>
        <p:grpSpPr>
          <a:xfrm>
            <a:off x="0" y="0"/>
            <a:ext cx="12192000" cy="4000501"/>
            <a:chOff x="0" y="0"/>
            <a:chExt cx="12192000" cy="4000501"/>
          </a:xfrm>
        </p:grpSpPr>
        <p:pic>
          <p:nvPicPr>
            <p:cNvPr id="15" name="Picture 14" descr="A picture containing sky, outdoor&#10;&#10;Description automatically generated">
              <a:extLst>
                <a:ext uri="{FF2B5EF4-FFF2-40B4-BE49-F238E27FC236}">
                  <a16:creationId xmlns:a16="http://schemas.microsoft.com/office/drawing/2014/main" id="{5F38B2FE-D5AD-4032-D2BB-9E454F577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82800" y="663"/>
              <a:ext cx="4026401" cy="399983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FDCAA9-0215-4287-3764-0FCA357150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25" r="25"/>
            <a:stretch/>
          </p:blipFill>
          <p:spPr>
            <a:xfrm>
              <a:off x="0" y="0"/>
              <a:ext cx="4026400" cy="3999837"/>
            </a:xfrm>
            <a:prstGeom prst="rect">
              <a:avLst/>
            </a:prstGeom>
          </p:spPr>
        </p:pic>
        <p:pic>
          <p:nvPicPr>
            <p:cNvPr id="17" name="Picture 2" descr="Thermal-management-aircraft">
              <a:extLst>
                <a:ext uri="{FF2B5EF4-FFF2-40B4-BE49-F238E27FC236}">
                  <a16:creationId xmlns:a16="http://schemas.microsoft.com/office/drawing/2014/main" id="{8C503F3B-AA68-D98D-7D68-FD7733C9774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736" b="5934"/>
            <a:stretch/>
          </p:blipFill>
          <p:spPr bwMode="auto">
            <a:xfrm>
              <a:off x="8165601" y="663"/>
              <a:ext cx="4026399" cy="3999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Date">
            <a:extLst>
              <a:ext uri="{FF2B5EF4-FFF2-40B4-BE49-F238E27FC236}">
                <a16:creationId xmlns:a16="http://schemas.microsoft.com/office/drawing/2014/main" id="{A7520BD9-F27C-EB53-362B-E29762A25B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25267" y="5144230"/>
            <a:ext cx="1866900" cy="166199"/>
          </a:xfrm>
          <a:noFill/>
        </p:spPr>
        <p:txBody>
          <a:bodyPr>
            <a:spAutoFit/>
          </a:bodyPr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2" name="Presenters">
            <a:extLst>
              <a:ext uri="{FF2B5EF4-FFF2-40B4-BE49-F238E27FC236}">
                <a16:creationId xmlns:a16="http://schemas.microsoft.com/office/drawing/2014/main" id="{B53E8303-2948-CE7F-FFD7-5F13BB7383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25267" y="4832708"/>
            <a:ext cx="6486746" cy="2215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16 pt. black.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3B8EDCE6-047D-0310-4495-B16000AE8B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25267" y="4451623"/>
            <a:ext cx="6486746" cy="346249"/>
          </a:xfrm>
          <a:noFill/>
        </p:spPr>
        <p:txBody>
          <a:bodyPr wrap="square" anchor="b" anchorCtr="0">
            <a:spAutoFit/>
          </a:bodyPr>
          <a:lstStyle>
            <a:lvl1pPr defTabSz="914400">
              <a:spcBef>
                <a:spcPct val="0"/>
              </a:spcBef>
              <a:defRPr sz="25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25 pt. black. Bold. Sentence case.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8B74DD3-7917-FD60-1CEB-BDFB06DC89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06A2509-4735-8D6E-0367-1124FC90CD6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85799" y="4492398"/>
            <a:ext cx="3695701" cy="62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829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tt &amp; Whitney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11182626-538B-109F-3E50-F4953F005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"/>
          <p:cNvSpPr>
            <a:spLocks noGrp="1"/>
          </p:cNvSpPr>
          <p:nvPr>
            <p:ph type="body" sz="quarter" idx="14" hasCustomPrompt="1"/>
          </p:nvPr>
        </p:nvSpPr>
        <p:spPr>
          <a:xfrm>
            <a:off x="4925267" y="5144230"/>
            <a:ext cx="1866900" cy="166199"/>
          </a:xfrm>
          <a:noFill/>
        </p:spPr>
        <p:txBody>
          <a:bodyPr>
            <a:spAutoFit/>
          </a:bodyPr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Presenters"/>
          <p:cNvSpPr>
            <a:spLocks noGrp="1"/>
          </p:cNvSpPr>
          <p:nvPr>
            <p:ph type="body" sz="quarter" idx="13" hasCustomPrompt="1"/>
          </p:nvPr>
        </p:nvSpPr>
        <p:spPr>
          <a:xfrm>
            <a:off x="4925267" y="4832708"/>
            <a:ext cx="6486746" cy="2215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16 pt. black.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925267" y="4451623"/>
            <a:ext cx="6486746" cy="346249"/>
          </a:xfrm>
          <a:noFill/>
        </p:spPr>
        <p:txBody>
          <a:bodyPr wrap="square" anchor="b" anchorCtr="0">
            <a:spAutoFit/>
          </a:bodyPr>
          <a:lstStyle>
            <a:lvl1pPr defTabSz="914400">
              <a:spcBef>
                <a:spcPct val="0"/>
              </a:spcBef>
              <a:defRPr sz="25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25 pt. black. Bold. Sentence case.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B6EDA-04E7-A647-9351-25B11C05C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CD780A4-E59C-EC7C-0923-2DF8779BB740}"/>
              </a:ext>
            </a:extLst>
          </p:cNvPr>
          <p:cNvGrpSpPr/>
          <p:nvPr userDrawn="1"/>
        </p:nvGrpSpPr>
        <p:grpSpPr>
          <a:xfrm>
            <a:off x="0" y="0"/>
            <a:ext cx="12192000" cy="4000500"/>
            <a:chOff x="0" y="0"/>
            <a:chExt cx="12192000" cy="40005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F51D2E6-8B50-4B28-48B1-E63E5AF8DC9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2793" t="2717" r="22165" b="1207"/>
            <a:stretch/>
          </p:blipFill>
          <p:spPr>
            <a:xfrm>
              <a:off x="4082800" y="1"/>
              <a:ext cx="4026401" cy="399983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BEDE36E-8FC0-95B4-7C79-F0E71F3D4A2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25" r="25"/>
            <a:stretch/>
          </p:blipFill>
          <p:spPr>
            <a:xfrm>
              <a:off x="0" y="0"/>
              <a:ext cx="4026400" cy="3999837"/>
            </a:xfrm>
            <a:prstGeom prst="rect">
              <a:avLst/>
            </a:prstGeom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2210A33-0B32-55FA-74EC-9C35474529E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/>
            <a:srcRect l="16439" r="16439"/>
            <a:stretch/>
          </p:blipFill>
          <p:spPr bwMode="auto">
            <a:xfrm>
              <a:off x="8165601" y="663"/>
              <a:ext cx="4026399" cy="3999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290BF5CD-B8DF-7187-83C6-192C964DD22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85799" y="4492398"/>
            <a:ext cx="3695701" cy="62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9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ance: RTX 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83E520A4-FAAE-1C23-A63D-FAE04B206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C14E4D-FFCC-16F0-1F0B-8A1621EFC611}"/>
              </a:ext>
            </a:extLst>
          </p:cNvPr>
          <p:cNvSpPr txBox="1"/>
          <p:nvPr userDrawn="1"/>
        </p:nvSpPr>
        <p:spPr>
          <a:xfrm>
            <a:off x="662940" y="468598"/>
            <a:ext cx="10896600" cy="4862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80000"/>
              </a:lnSpc>
              <a:spcBef>
                <a:spcPct val="0"/>
              </a:spcBef>
              <a:buNone/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RTX color palette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841BBA-C64A-D926-1311-F092A2C6AC0E}"/>
              </a:ext>
            </a:extLst>
          </p:cNvPr>
          <p:cNvSpPr/>
          <p:nvPr userDrawn="1"/>
        </p:nvSpPr>
        <p:spPr>
          <a:xfrm>
            <a:off x="694270" y="1714500"/>
            <a:ext cx="3405162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/>
              <a:t>RTX primary palette</a:t>
            </a:r>
          </a:p>
          <a:p>
            <a:pPr marL="0" lvl="1"/>
            <a:r>
              <a:rPr lang="en-US" sz="1200"/>
              <a:t>Our primary palette consists of black and white.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28EA49-0A02-0ED7-45A0-47A86C772A32}"/>
              </a:ext>
            </a:extLst>
          </p:cNvPr>
          <p:cNvSpPr/>
          <p:nvPr userDrawn="1"/>
        </p:nvSpPr>
        <p:spPr>
          <a:xfrm>
            <a:off x="685800" y="4252665"/>
            <a:ext cx="3754700" cy="129266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 baseline="0"/>
              <a:t>PPT tertiary palette</a:t>
            </a:r>
            <a:endParaRPr lang="en-US" sz="1200" b="1"/>
          </a:p>
          <a:p>
            <a:pPr marL="0" lvl="1"/>
            <a:r>
              <a:rPr lang="en-US" sz="1200"/>
              <a:t>Accent colors </a:t>
            </a:r>
            <a:r>
              <a:rPr lang="en-US" sz="1200" b="1"/>
              <a:t>only</a:t>
            </a:r>
            <a:r>
              <a:rPr lang="en-US" sz="1200" baseline="0"/>
              <a:t> </a:t>
            </a:r>
            <a:r>
              <a:rPr lang="en-US" sz="1200"/>
              <a:t>for use in charts and graphs </a:t>
            </a:r>
            <a:br>
              <a:rPr lang="en-US" sz="1200"/>
            </a:br>
            <a:r>
              <a:rPr lang="en-US" sz="1200"/>
              <a:t>with many data points.</a:t>
            </a:r>
          </a:p>
          <a:p>
            <a:pPr marL="0" lvl="1"/>
            <a:endParaRPr lang="en-US" sz="1200"/>
          </a:p>
          <a:p>
            <a:pPr marL="0" lvl="1"/>
            <a:r>
              <a:rPr lang="en-US" sz="1200"/>
              <a:t>These additional</a:t>
            </a:r>
            <a:r>
              <a:rPr lang="en-US" sz="1200" baseline="0"/>
              <a:t> colors should only be used in PowerPoint presentations when needed to clearly communicate a message to your audience. </a:t>
            </a:r>
            <a:endParaRPr 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5D63D-01CA-B54F-8233-A9EB59996BBD}"/>
              </a:ext>
            </a:extLst>
          </p:cNvPr>
          <p:cNvSpPr txBox="1"/>
          <p:nvPr userDrawn="1"/>
        </p:nvSpPr>
        <p:spPr>
          <a:xfrm>
            <a:off x="4376186" y="1714500"/>
            <a:ext cx="4428378" cy="1141145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900" b="1"/>
              <a:t>White</a:t>
            </a:r>
          </a:p>
          <a:p>
            <a:r>
              <a:rPr lang="en-US" sz="900"/>
              <a:t>RGB: 255, 255, 255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73916-2A5F-D430-9CFA-FDCB9C43D8E5}"/>
              </a:ext>
            </a:extLst>
          </p:cNvPr>
          <p:cNvSpPr txBox="1"/>
          <p:nvPr userDrawn="1"/>
        </p:nvSpPr>
        <p:spPr>
          <a:xfrm>
            <a:off x="7818008" y="4638088"/>
            <a:ext cx="1600200" cy="230832"/>
          </a:xfrm>
          <a:prstGeom prst="rect">
            <a:avLst/>
          </a:prstGeom>
          <a:solidFill>
            <a:srgbClr val="EFB661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239, 182, 97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85B463-8F9A-BFCE-DCD7-43E205C0A4EC}"/>
              </a:ext>
            </a:extLst>
          </p:cNvPr>
          <p:cNvSpPr txBox="1"/>
          <p:nvPr userDrawn="1"/>
        </p:nvSpPr>
        <p:spPr>
          <a:xfrm>
            <a:off x="4376778" y="4638088"/>
            <a:ext cx="1600200" cy="230832"/>
          </a:xfrm>
          <a:prstGeom prst="rect">
            <a:avLst/>
          </a:prstGeom>
          <a:solidFill>
            <a:srgbClr val="908CC2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144, 140, 194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57A2A9-B6B8-434C-9DCC-B03F85CE6C3B}"/>
              </a:ext>
            </a:extLst>
          </p:cNvPr>
          <p:cNvSpPr txBox="1"/>
          <p:nvPr userDrawn="1"/>
        </p:nvSpPr>
        <p:spPr>
          <a:xfrm>
            <a:off x="6097393" y="4638088"/>
            <a:ext cx="1600200" cy="230832"/>
          </a:xfrm>
          <a:prstGeom prst="rect">
            <a:avLst/>
          </a:prstGeom>
          <a:solidFill>
            <a:srgbClr val="9ABEAA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154, 190, 170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6AA454-7A5B-66BC-D4A0-3D71A3A709F0}"/>
              </a:ext>
            </a:extLst>
          </p:cNvPr>
          <p:cNvSpPr/>
          <p:nvPr userDrawn="1"/>
        </p:nvSpPr>
        <p:spPr>
          <a:xfrm>
            <a:off x="685800" y="2975129"/>
            <a:ext cx="2999972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/>
              <a:t>RTX secondary palette</a:t>
            </a:r>
          </a:p>
          <a:p>
            <a:pPr marL="0" lvl="1"/>
            <a:r>
              <a:rPr lang="en-US" sz="1200"/>
              <a:t>Our secondary color palette consists of the three grays and red specified. Be sure to use these formulas.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1B09C7-834F-394E-A958-DF3E55FCE790}"/>
              </a:ext>
            </a:extLst>
          </p:cNvPr>
          <p:cNvSpPr txBox="1"/>
          <p:nvPr userDrawn="1"/>
        </p:nvSpPr>
        <p:spPr>
          <a:xfrm>
            <a:off x="694270" y="1107061"/>
            <a:ext cx="609713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800"/>
              <a:t>Predominant brand colors to be used for all presentations.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13F8C0-6D6A-5E83-58AF-5504B66B79EE}"/>
              </a:ext>
            </a:extLst>
          </p:cNvPr>
          <p:cNvCxnSpPr/>
          <p:nvPr userDrawn="1"/>
        </p:nvCxnSpPr>
        <p:spPr>
          <a:xfrm>
            <a:off x="694270" y="4023807"/>
            <a:ext cx="108135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D6F29B8-5A4C-3DDE-1DDD-B84B5C085DA9}"/>
              </a:ext>
            </a:extLst>
          </p:cNvPr>
          <p:cNvSpPr txBox="1"/>
          <p:nvPr userDrawn="1"/>
        </p:nvSpPr>
        <p:spPr>
          <a:xfrm>
            <a:off x="7818008" y="2975129"/>
            <a:ext cx="1600200" cy="395283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Cool Gray 10</a:t>
            </a:r>
          </a:p>
          <a:p>
            <a:r>
              <a:rPr lang="en-US" sz="900">
                <a:solidFill>
                  <a:schemeClr val="bg1"/>
                </a:solidFill>
              </a:rPr>
              <a:t>RGB: 99, 102, 106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F555A6-97AF-8ED4-EE9E-33F5D49CF7E1}"/>
              </a:ext>
            </a:extLst>
          </p:cNvPr>
          <p:cNvSpPr txBox="1"/>
          <p:nvPr userDrawn="1"/>
        </p:nvSpPr>
        <p:spPr>
          <a:xfrm>
            <a:off x="6097393" y="2975129"/>
            <a:ext cx="1600200" cy="39528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tx1"/>
                </a:solidFill>
              </a:rPr>
              <a:t>Cool Gray 5</a:t>
            </a:r>
          </a:p>
          <a:p>
            <a:r>
              <a:rPr lang="en-US" sz="900">
                <a:solidFill>
                  <a:schemeClr val="tx1"/>
                </a:solidFill>
              </a:rPr>
              <a:t>RGB: 177, 179, 179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F986CA-9DEB-DC03-DBF1-6A24D2719E8E}"/>
              </a:ext>
            </a:extLst>
          </p:cNvPr>
          <p:cNvSpPr txBox="1"/>
          <p:nvPr userDrawn="1"/>
        </p:nvSpPr>
        <p:spPr>
          <a:xfrm>
            <a:off x="4376778" y="2975129"/>
            <a:ext cx="1600200" cy="39528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tx1"/>
                </a:solidFill>
              </a:rPr>
              <a:t>Cool Gray 1</a:t>
            </a:r>
          </a:p>
          <a:p>
            <a:r>
              <a:rPr lang="en-US" sz="900">
                <a:solidFill>
                  <a:schemeClr val="tx1"/>
                </a:solidFill>
              </a:rPr>
              <a:t>RGB: 217, 217, 214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4FAF87-9756-7369-920A-916A8ABEBE3A}"/>
              </a:ext>
            </a:extLst>
          </p:cNvPr>
          <p:cNvSpPr txBox="1"/>
          <p:nvPr userDrawn="1"/>
        </p:nvSpPr>
        <p:spPr>
          <a:xfrm>
            <a:off x="4376778" y="4252665"/>
            <a:ext cx="1600200" cy="2308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123, 167, 188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EA9186-E29F-6230-342E-0C99C8F431C1}"/>
              </a:ext>
            </a:extLst>
          </p:cNvPr>
          <p:cNvSpPr txBox="1"/>
          <p:nvPr userDrawn="1"/>
        </p:nvSpPr>
        <p:spPr>
          <a:xfrm>
            <a:off x="9538623" y="2975129"/>
            <a:ext cx="1600200" cy="395283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Red 186</a:t>
            </a:r>
          </a:p>
          <a:p>
            <a:r>
              <a:rPr lang="en-US" sz="900">
                <a:solidFill>
                  <a:schemeClr val="bg1"/>
                </a:solidFill>
              </a:rPr>
              <a:t>RGB: 206, 17, 38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8F9550-0C58-B5DB-AC53-18760A42A073}"/>
              </a:ext>
            </a:extLst>
          </p:cNvPr>
          <p:cNvSpPr txBox="1"/>
          <p:nvPr userDrawn="1"/>
        </p:nvSpPr>
        <p:spPr>
          <a:xfrm>
            <a:off x="6097393" y="4252665"/>
            <a:ext cx="1600200" cy="2308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183, 169, 154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94DDDD-08AF-823A-E89F-47FD078CA228}"/>
              </a:ext>
            </a:extLst>
          </p:cNvPr>
          <p:cNvSpPr txBox="1"/>
          <p:nvPr userDrawn="1"/>
        </p:nvSpPr>
        <p:spPr>
          <a:xfrm>
            <a:off x="8947053" y="1714500"/>
            <a:ext cx="2191770" cy="11411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Black</a:t>
            </a:r>
          </a:p>
          <a:p>
            <a:r>
              <a:rPr lang="en-US" sz="900">
                <a:solidFill>
                  <a:schemeClr val="bg1"/>
                </a:solidFill>
              </a:rPr>
              <a:t>RGB: 0, 0, 0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ACA73BA7-4C6B-64D2-F17C-0492399561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42834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CEB5585-C834-0985-6E75-F76DB3DE98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85924E1-E671-15B7-C729-FB48778704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6507978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"/>
          <p:cNvSpPr>
            <a:spLocks noGrp="1"/>
          </p:cNvSpPr>
          <p:nvPr>
            <p:ph type="body" sz="quarter" idx="13" hasCustomPrompt="1"/>
          </p:nvPr>
        </p:nvSpPr>
        <p:spPr>
          <a:xfrm>
            <a:off x="685799" y="1476000"/>
            <a:ext cx="10829543" cy="4315200"/>
          </a:xfrm>
          <a:noFill/>
        </p:spPr>
        <p:txBody>
          <a:bodyPr/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9913" indent="-2809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1688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2675" indent="-2809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6038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28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Takeaway bar">
            <a:extLst>
              <a:ext uri="{FF2B5EF4-FFF2-40B4-BE49-F238E27FC236}">
                <a16:creationId xmlns:a16="http://schemas.microsoft.com/office/drawing/2014/main" id="{8F3A43FB-9FBA-E24C-1C15-E32F1866C8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1FA8D734-2FCE-8F54-C61F-7DDD193F1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F66BF-F411-021B-DAFB-936A5D5BF4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4243742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/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4381500" y="1572733"/>
            <a:ext cx="7124700" cy="3903034"/>
          </a:xfrm>
          <a:solidFill>
            <a:schemeClr val="accent2">
              <a:lumMod val="20000"/>
              <a:lumOff val="80000"/>
            </a:schemeClr>
          </a:solidFill>
        </p:spPr>
        <p:txBody>
          <a:bodyPr tIns="118872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1572733"/>
            <a:ext cx="3419475" cy="590931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10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82C03A76-7437-CCE5-AA77-D22BE8AE05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933" y="2247900"/>
            <a:ext cx="3423867" cy="3227867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akeaway bar">
            <a:extLst>
              <a:ext uri="{FF2B5EF4-FFF2-40B4-BE49-F238E27FC236}">
                <a16:creationId xmlns:a16="http://schemas.microsoft.com/office/drawing/2014/main" id="{67AD0891-A881-5DC1-1013-4319173314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0052439E-9AF4-ACA4-C314-22E8A138FF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56923A8-BFAF-09ED-2EE9-F82ED4EB0F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883582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41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ody">
            <a:extLst>
              <a:ext uri="{FF2B5EF4-FFF2-40B4-BE49-F238E27FC236}">
                <a16:creationId xmlns:a16="http://schemas.microsoft.com/office/drawing/2014/main" id="{126C87B5-8F18-7506-8B48-91F7DEB30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E516DAE2-402F-D2DE-B8E0-8573F9474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84CACB-88CB-1EC0-707C-3DDA2AE83BAB}"/>
              </a:ext>
            </a:extLst>
          </p:cNvPr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ED5C7154-EF93-4E4A-B226-EC4D611BA3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CD53B7A-E61B-21CA-5E4D-0BF49C054C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923826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kern="12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843D3F67-9015-4550-CB5B-BE56FBCB92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A28FC03-B5C0-FCC1-1C47-833306EE03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3" name="Presenters"/>
          <p:cNvSpPr>
            <a:spLocks noGrp="1"/>
          </p:cNvSpPr>
          <p:nvPr>
            <p:ph type="body" idx="1"/>
          </p:nvPr>
        </p:nvSpPr>
        <p:spPr>
          <a:xfrm>
            <a:off x="647700" y="3811347"/>
            <a:ext cx="3581400" cy="333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47700" y="2743200"/>
            <a:ext cx="10896600" cy="70184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5982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98" r:id="rId3"/>
    <p:sldLayoutId id="2147483702" r:id="rId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0" rtl="0" eaLnBrk="1" latinLnBrk="0" hangingPunct="1">
        <a:lnSpc>
          <a:spcPct val="90000"/>
        </a:lnSpc>
        <a:spcBef>
          <a:spcPts val="0"/>
        </a:spcBef>
        <a:buSzPct val="115000"/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2" userDrawn="1">
          <p15:clr>
            <a:srgbClr val="A4A3A4"/>
          </p15:clr>
        </p15:guide>
        <p15:guide id="3" pos="7248" userDrawn="1">
          <p15:clr>
            <a:srgbClr val="A4A3A4"/>
          </p15:clr>
        </p15:guide>
        <p15:guide id="5" pos="1416" userDrawn="1">
          <p15:clr>
            <a:srgbClr val="A4A3A4"/>
          </p15:clr>
        </p15:guide>
        <p15:guide id="6" pos="1608" userDrawn="1">
          <p15:clr>
            <a:srgbClr val="A4A3A4"/>
          </p15:clr>
        </p15:guide>
        <p15:guide id="7" pos="2592" userDrawn="1">
          <p15:clr>
            <a:srgbClr val="A4A3A4"/>
          </p15:clr>
        </p15:guide>
        <p15:guide id="8" pos="2760" userDrawn="1">
          <p15:clr>
            <a:srgbClr val="A4A3A4"/>
          </p15:clr>
        </p15:guide>
        <p15:guide id="9" pos="3744" userDrawn="1">
          <p15:clr>
            <a:srgbClr val="A4A3A4"/>
          </p15:clr>
        </p15:guide>
        <p15:guide id="10" pos="3936" userDrawn="1">
          <p15:clr>
            <a:srgbClr val="A4A3A4"/>
          </p15:clr>
        </p15:guide>
        <p15:guide id="11" pos="4920" userDrawn="1">
          <p15:clr>
            <a:srgbClr val="A4A3A4"/>
          </p15:clr>
        </p15:guide>
        <p15:guide id="12" pos="5088" userDrawn="1">
          <p15:clr>
            <a:srgbClr val="A4A3A4"/>
          </p15:clr>
        </p15:guide>
        <p15:guide id="13" pos="6072" userDrawn="1">
          <p15:clr>
            <a:srgbClr val="A4A3A4"/>
          </p15:clr>
        </p15:guide>
        <p15:guide id="14" pos="6264" userDrawn="1">
          <p15:clr>
            <a:srgbClr val="A4A3A4"/>
          </p15:clr>
        </p15:guide>
        <p15:guide id="15" orient="horz" pos="3888" userDrawn="1">
          <p15:clr>
            <a:srgbClr val="547EBF"/>
          </p15:clr>
        </p15:guide>
        <p15:guide id="16" orient="horz" pos="1296" userDrawn="1">
          <p15:clr>
            <a:srgbClr val="547EBF"/>
          </p15:clr>
        </p15:guide>
        <p15:guide id="17" orient="horz" pos="2616" userDrawn="1">
          <p15:clr>
            <a:srgbClr val="547EBF"/>
          </p15:clr>
        </p15:guide>
        <p15:guide id="18" orient="horz" pos="2976" userDrawn="1">
          <p15:clr>
            <a:srgbClr val="547EBF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Body"/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44C6F71-09E4-25C7-49D5-4D03C17B68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2" name="Picture 1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CE0C1A-0107-0A7F-609C-1052CA94831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2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92" r:id="rId2"/>
    <p:sldLayoutId id="2147483695" r:id="rId3"/>
    <p:sldLayoutId id="2147483669" r:id="rId4"/>
    <p:sldLayoutId id="2147483664" r:id="rId5"/>
    <p:sldLayoutId id="2147483694" r:id="rId6"/>
  </p:sldLayoutIdLst>
  <p:hf sldNum="0" hdr="0" dt="0"/>
  <p:txStyles>
    <p:titleStyle>
      <a:lvl1pPr marL="0" algn="l" defTabSz="914400" rtl="0" eaLnBrk="1" latinLnBrk="0" hangingPunct="1">
        <a:lnSpc>
          <a:spcPct val="80000"/>
        </a:lnSpc>
        <a:spcBef>
          <a:spcPct val="0"/>
        </a:spcBef>
        <a:buNone/>
        <a:defRPr lang="en-US" sz="3200" b="1" kern="1200" baseline="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19456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38912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21792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41248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60704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7248" userDrawn="1">
          <p15:clr>
            <a:srgbClr val="547EBF"/>
          </p15:clr>
        </p15:guide>
        <p15:guide id="3" pos="432" userDrawn="1">
          <p15:clr>
            <a:srgbClr val="547EBF"/>
          </p15:clr>
        </p15:guide>
        <p15:guide id="4" orient="horz" pos="3888" userDrawn="1">
          <p15:clr>
            <a:srgbClr val="547EBF"/>
          </p15:clr>
        </p15:guide>
        <p15:guide id="5" orient="horz" pos="288" userDrawn="1">
          <p15:clr>
            <a:srgbClr val="547EBF"/>
          </p15:clr>
        </p15:guide>
        <p15:guide id="6" pos="1416" userDrawn="1">
          <p15:clr>
            <a:srgbClr val="A4A3A4"/>
          </p15:clr>
        </p15:guide>
        <p15:guide id="7" pos="1608" userDrawn="1">
          <p15:clr>
            <a:srgbClr val="A4A3A4"/>
          </p15:clr>
        </p15:guide>
        <p15:guide id="8" pos="3744" userDrawn="1">
          <p15:clr>
            <a:srgbClr val="A4A3A4"/>
          </p15:clr>
        </p15:guide>
        <p15:guide id="9" pos="3936" userDrawn="1">
          <p15:clr>
            <a:srgbClr val="A4A3A4"/>
          </p15:clr>
        </p15:guide>
        <p15:guide id="10" pos="4920" userDrawn="1">
          <p15:clr>
            <a:srgbClr val="A4A3A4"/>
          </p15:clr>
        </p15:guide>
        <p15:guide id="11" pos="5088" userDrawn="1">
          <p15:clr>
            <a:srgbClr val="A4A3A4"/>
          </p15:clr>
        </p15:guide>
        <p15:guide id="12" pos="6072" userDrawn="1">
          <p15:clr>
            <a:srgbClr val="A4A3A4"/>
          </p15:clr>
        </p15:guide>
        <p15:guide id="13" pos="6264" userDrawn="1">
          <p15:clr>
            <a:srgbClr val="A4A3A4"/>
          </p15:clr>
        </p15:guide>
        <p15:guide id="14" pos="2592" userDrawn="1">
          <p15:clr>
            <a:srgbClr val="A4A3A4"/>
          </p15:clr>
        </p15:guide>
        <p15:guide id="15" pos="2760" userDrawn="1">
          <p15:clr>
            <a:srgbClr val="A4A3A4"/>
          </p15:clr>
        </p15:guide>
        <p15:guide id="16" orient="horz" pos="720" userDrawn="1">
          <p15:clr>
            <a:srgbClr val="547EBF"/>
          </p15:clr>
        </p15:guide>
        <p15:guide id="17" orient="horz" pos="480" userDrawn="1">
          <p15:clr>
            <a:srgbClr val="547EBF"/>
          </p15:clr>
        </p15:guide>
        <p15:guide id="18" orient="horz" pos="984" userDrawn="1">
          <p15:clr>
            <a:srgbClr val="F26B43"/>
          </p15:clr>
        </p15:guide>
        <p15:guide id="19" orient="horz" pos="3648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esenters"/>
          <p:cNvSpPr>
            <a:spLocks noGrp="1"/>
          </p:cNvSpPr>
          <p:nvPr>
            <p:ph type="body" idx="1"/>
          </p:nvPr>
        </p:nvSpPr>
        <p:spPr>
          <a:xfrm>
            <a:off x="685800" y="3900728"/>
            <a:ext cx="3581400" cy="333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85800" y="1874225"/>
            <a:ext cx="10820400" cy="166199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547A21D-2A8F-FEFE-660B-5ECF70D43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39EFD31-F99D-6DAD-477F-89FB8BD32F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F25938C5-1370-BE88-33C8-1B7269A32C4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0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6" r:id="rId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5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0" rtl="0" eaLnBrk="1" latinLnBrk="0" hangingPunct="1">
        <a:lnSpc>
          <a:spcPct val="90000"/>
        </a:lnSpc>
        <a:spcBef>
          <a:spcPts val="0"/>
        </a:spcBef>
        <a:buSzPct val="115000"/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2">
          <p15:clr>
            <a:srgbClr val="A4A3A4"/>
          </p15:clr>
        </p15:guide>
        <p15:guide id="3" pos="7248">
          <p15:clr>
            <a:srgbClr val="A4A3A4"/>
          </p15:clr>
        </p15:guide>
        <p15:guide id="5" pos="1416">
          <p15:clr>
            <a:srgbClr val="A4A3A4"/>
          </p15:clr>
        </p15:guide>
        <p15:guide id="6" pos="1608">
          <p15:clr>
            <a:srgbClr val="A4A3A4"/>
          </p15:clr>
        </p15:guide>
        <p15:guide id="7" pos="2592">
          <p15:clr>
            <a:srgbClr val="A4A3A4"/>
          </p15:clr>
        </p15:guide>
        <p15:guide id="8" pos="2760">
          <p15:clr>
            <a:srgbClr val="A4A3A4"/>
          </p15:clr>
        </p15:guide>
        <p15:guide id="9" pos="3744">
          <p15:clr>
            <a:srgbClr val="A4A3A4"/>
          </p15:clr>
        </p15:guide>
        <p15:guide id="10" pos="3936">
          <p15:clr>
            <a:srgbClr val="A4A3A4"/>
          </p15:clr>
        </p15:guide>
        <p15:guide id="11" pos="4920">
          <p15:clr>
            <a:srgbClr val="A4A3A4"/>
          </p15:clr>
        </p15:guide>
        <p15:guide id="12" pos="5088">
          <p15:clr>
            <a:srgbClr val="A4A3A4"/>
          </p15:clr>
        </p15:guide>
        <p15:guide id="13" pos="6072">
          <p15:clr>
            <a:srgbClr val="A4A3A4"/>
          </p15:clr>
        </p15:guide>
        <p15:guide id="14" pos="6264">
          <p15:clr>
            <a:srgbClr val="A4A3A4"/>
          </p15:clr>
        </p15:guide>
        <p15:guide id="15" orient="horz" pos="3888">
          <p15:clr>
            <a:srgbClr val="547EBF"/>
          </p15:clr>
        </p15:guide>
        <p15:guide id="16" orient="horz" pos="1296">
          <p15:clr>
            <a:srgbClr val="547EBF"/>
          </p15:clr>
        </p15:guide>
        <p15:guide id="17" orient="horz" pos="2592">
          <p15:clr>
            <a:srgbClr val="547EBF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ody">
            <a:extLst>
              <a:ext uri="{FF2B5EF4-FFF2-40B4-BE49-F238E27FC236}">
                <a16:creationId xmlns:a16="http://schemas.microsoft.com/office/drawing/2014/main" id="{126C87B5-8F18-7506-8B48-91F7DEB30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E516DAE2-402F-D2DE-B8E0-8573F9474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84CACB-88CB-1EC0-707C-3DDA2AE83BAB}"/>
              </a:ext>
            </a:extLst>
          </p:cNvPr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ED5C7154-EF93-4E4A-B226-EC4D611BA3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CD53B7A-E61B-21CA-5E4D-0BF49C054C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923826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kern="12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harshrajbpr@gmail.com" TargetMode="Externa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C4AFC-2F4F-6446-FD1E-523B4814AD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19850"/>
            <a:ext cx="12192000" cy="103188"/>
          </a:xfrm>
        </p:spPr>
        <p:txBody>
          <a:bodyPr/>
          <a:lstStyle/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FFF0F6-9334-0727-35E8-7030F1C2454C}"/>
              </a:ext>
            </a:extLst>
          </p:cNvPr>
          <p:cNvSpPr txBox="1"/>
          <p:nvPr/>
        </p:nvSpPr>
        <p:spPr>
          <a:xfrm>
            <a:off x="6591631" y="4943925"/>
            <a:ext cx="38470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Hackathon’25 : Solve Rubik’s Cube</a:t>
            </a:r>
          </a:p>
        </p:txBody>
      </p:sp>
    </p:spTree>
    <p:extLst>
      <p:ext uri="{BB962C8B-B14F-4D97-AF65-F5344CB8AC3E}">
        <p14:creationId xmlns:p14="http://schemas.microsoft.com/office/powerpoint/2010/main" val="1958055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2DE129-4742-4DD9-AAAD-264D7101DC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sz="1800">
                <a:cs typeface="Arial"/>
              </a:rPr>
              <a:t>Create </a:t>
            </a:r>
            <a:r>
              <a:rPr lang="en-US" sz="1800">
                <a:ea typeface="+mn-lt"/>
                <a:cs typeface="+mn-lt"/>
              </a:rPr>
              <a:t>Binary representation of cube state. Define functions that builds a state from a space-separated move sequence, applies a single move to update the binary state, checks if the cube is in a Phase 1 state and checks if the cube is fully solved.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BD65B5-145A-2B05-6707-99898F876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Code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32855-D76A-BCFC-1C20-F15DAED6B6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6" name="Picture 5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5E0A6316-BF39-0104-8F54-DAE831450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596" y="2329542"/>
            <a:ext cx="6245694" cy="394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04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A07848-3D00-519C-49B7-0E1C5F17FC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sz="1800">
                <a:solidFill>
                  <a:srgbClr val="000000"/>
                </a:solidFill>
                <a:ea typeface="+mn-lt"/>
                <a:cs typeface="+mn-lt"/>
              </a:rPr>
              <a:t>Depth-limited DFS (IDA*) for </a:t>
            </a:r>
            <a:r>
              <a:rPr lang="en-US" sz="1800" b="1">
                <a:solidFill>
                  <a:srgbClr val="000000"/>
                </a:solidFill>
                <a:ea typeface="+mn-lt"/>
                <a:cs typeface="+mn-lt"/>
              </a:rPr>
              <a:t>Phase 1</a:t>
            </a:r>
            <a:r>
              <a:rPr lang="en-US" sz="1800">
                <a:solidFill>
                  <a:srgbClr val="000000"/>
                </a:solidFill>
                <a:ea typeface="+mn-lt"/>
                <a:cs typeface="+mn-lt"/>
              </a:rPr>
              <a:t>: Orient all pieces. Returns the move sequence if successful, otherwise empty list.</a:t>
            </a:r>
            <a:endParaRPr lang="en-US" sz="1800">
              <a:solidFill>
                <a:srgbClr val="000000"/>
              </a:solidFill>
              <a:latin typeface="Arial"/>
              <a:cs typeface="Arial" panose="020B0604020202020204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906571-A2E6-9405-CB5A-BE8B617B1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Code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57292-20C1-14CB-4539-05487E61CE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7" name="Picture 6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F0C53125-565E-4A60-EAB6-4ADB7BC2C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893" y="2046514"/>
            <a:ext cx="4347101" cy="374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676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D5939E-5ED4-1752-37F8-CE40EB9FB8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sz="1800">
                <a:ea typeface="+mn-lt"/>
                <a:cs typeface="+mn-lt"/>
              </a:rPr>
              <a:t>Depth-limited DFS (IDA*) for </a:t>
            </a:r>
            <a:r>
              <a:rPr lang="en-US" sz="1800" b="1">
                <a:ea typeface="+mn-lt"/>
                <a:cs typeface="+mn-lt"/>
              </a:rPr>
              <a:t>Phase 2</a:t>
            </a:r>
            <a:r>
              <a:rPr lang="en-US" sz="1800">
                <a:ea typeface="+mn-lt"/>
                <a:cs typeface="+mn-lt"/>
              </a:rPr>
              <a:t>: Solve fully using the full move set. Returns the move sequence if successful, otherwise empty list.</a:t>
            </a:r>
            <a:endParaRPr lang="en-US" sz="18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9D7CAD-2BBC-38B8-4F1D-818594E55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Code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0A3AE-F724-B455-DDF0-24EC5EB77C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6" name="Picture 5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50770249-6CCB-2100-C93B-648D17922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463" y="2209799"/>
            <a:ext cx="4466845" cy="387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C3EB7A-9AF9-93A8-8A27-15BD491AB8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sz="1800">
                <a:cs typeface="Arial"/>
              </a:rPr>
              <a:t>The final function "solve" </a:t>
            </a:r>
            <a:r>
              <a:rPr lang="en-US" sz="1800">
                <a:ea typeface="+mn-lt"/>
                <a:cs typeface="+mn-lt"/>
              </a:rPr>
              <a:t>completes two-phase solve and returns combined move sequence.</a:t>
            </a:r>
            <a:endParaRPr lang="en-US" sz="18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0AD11E-4A41-FF6B-E2B9-F36260CBE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Code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981D8B-4FCD-E7F9-3E4F-4C67EF79C4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7390DFF7-64A0-F97D-62E6-4B4555C48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936" y="1926771"/>
            <a:ext cx="6851014" cy="415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187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1FEEF9-C150-0F10-4784-753C83341F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sz="1800" b="1">
                <a:ea typeface="+mn-lt"/>
                <a:cs typeface="+mn-lt"/>
              </a:rPr>
              <a:t>Sample test sequences: </a:t>
            </a:r>
            <a:br>
              <a:rPr lang="en-US" sz="1800">
                <a:ea typeface="+mn-lt"/>
                <a:cs typeface="+mn-lt"/>
              </a:rPr>
            </a:br>
            <a:br>
              <a:rPr lang="en-US" sz="1800">
                <a:ea typeface="+mn-lt"/>
                <a:cs typeface="+mn-lt"/>
              </a:rPr>
            </a:br>
            <a:r>
              <a:rPr lang="en-US" sz="1800">
                <a:ea typeface="+mn-lt"/>
                <a:cs typeface="Arial"/>
              </a:rPr>
              <a:t>1. </a:t>
            </a:r>
          </a:p>
          <a:p>
            <a:endParaRPr lang="en-US" sz="18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800">
                <a:ea typeface="+mn-lt"/>
                <a:cs typeface="+mn-lt"/>
              </a:rPr>
              <a:t>  2.</a:t>
            </a:r>
          </a:p>
          <a:p>
            <a:endParaRPr lang="en-US" sz="1800">
              <a:ea typeface="+mn-lt"/>
              <a:cs typeface="+mn-lt"/>
            </a:endParaRPr>
          </a:p>
          <a:p>
            <a:endParaRPr lang="en-US" sz="1800">
              <a:ea typeface="+mn-lt"/>
              <a:cs typeface="+mn-lt"/>
            </a:endParaRPr>
          </a:p>
          <a:p>
            <a:r>
              <a:rPr lang="en-US" sz="1800" b="1">
                <a:ea typeface="+mn-lt"/>
                <a:cs typeface="+mn-lt"/>
              </a:rPr>
              <a:t>Output:</a:t>
            </a:r>
          </a:p>
          <a:p>
            <a:endParaRPr lang="en-US" sz="18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800">
                <a:ea typeface="+mn-lt"/>
                <a:cs typeface="+mn-lt"/>
              </a:rPr>
              <a:t>    1.</a:t>
            </a:r>
          </a:p>
          <a:p>
            <a:pPr marL="0" indent="0">
              <a:buNone/>
            </a:pPr>
            <a:endParaRPr lang="en-US" sz="1800">
              <a:ea typeface="+mn-lt"/>
              <a:cs typeface="+mn-lt"/>
            </a:endParaRPr>
          </a:p>
          <a:p>
            <a:pPr marL="0" indent="0">
              <a:buNone/>
            </a:pPr>
            <a:endParaRPr lang="en-US" sz="18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800">
                <a:ea typeface="+mn-lt"/>
                <a:cs typeface="+mn-lt"/>
              </a:rPr>
              <a:t>    2.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A8D1CA-1BA5-706D-2B86-ABC54C073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Testing &amp; Validation</a:t>
            </a:r>
            <a:endParaRPr lang="en-US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1B0D4-E5E7-1CFA-6022-837D5F3197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6" name="Picture 5" descr="A close up of a text&#10;&#10;AI-generated content may be incorrect.">
            <a:extLst>
              <a:ext uri="{FF2B5EF4-FFF2-40B4-BE49-F238E27FC236}">
                <a16:creationId xmlns:a16="http://schemas.microsoft.com/office/drawing/2014/main" id="{06D9784E-1AD1-91D2-EB9F-2FB43DBD6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447" y="1968273"/>
            <a:ext cx="5646965" cy="504825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B864508-C48D-0BC7-A5A8-014735777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963" y="4190319"/>
            <a:ext cx="5640161" cy="828675"/>
          </a:xfrm>
          <a:prstGeom prst="rect">
            <a:avLst/>
          </a:prstGeom>
        </p:spPr>
      </p:pic>
      <p:pic>
        <p:nvPicPr>
          <p:cNvPr id="8" name="Picture 7" descr="A group of letters on a black background&#10;&#10;AI-generated content may be incorrect.">
            <a:extLst>
              <a:ext uri="{FF2B5EF4-FFF2-40B4-BE49-F238E27FC236}">
                <a16:creationId xmlns:a16="http://schemas.microsoft.com/office/drawing/2014/main" id="{2CFAA7FC-EE87-CCD1-77D3-A751AC913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684" y="2692854"/>
            <a:ext cx="5656489" cy="514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D8C6D6-70E8-7491-A5CE-D3A71C34C7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086" y="5329238"/>
            <a:ext cx="283028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63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F54B10-F13E-2157-61B0-2F29F12B6A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Arial" panose="020B0604020202020204"/>
              </a:rPr>
              <a:t>Developed a </a:t>
            </a:r>
            <a:r>
              <a:rPr lang="en-US" b="1">
                <a:cs typeface="Arial" panose="020B0604020202020204"/>
              </a:rPr>
              <a:t>Tkinter-based 2D</a:t>
            </a:r>
            <a:r>
              <a:rPr lang="en-US">
                <a:cs typeface="Arial" panose="020B0604020202020204"/>
              </a:rPr>
              <a:t> GUI that visualizes the Rubik’s Cube faces.</a:t>
            </a:r>
          </a:p>
          <a:p>
            <a:r>
              <a:rPr lang="en-US">
                <a:cs typeface="Arial" panose="020B0604020202020204"/>
              </a:rPr>
              <a:t>Represents the cube as a flat “net” with six faces laid out in a cross shape.</a:t>
            </a:r>
            <a:endParaRPr lang="en-US"/>
          </a:p>
          <a:p>
            <a:r>
              <a:rPr lang="en-US">
                <a:cs typeface="Arial" panose="020B0604020202020204"/>
              </a:rPr>
              <a:t>Displays face colors(</a:t>
            </a:r>
            <a:r>
              <a:rPr lang="en-US" i="1">
                <a:ea typeface="+mn-lt"/>
                <a:cs typeface="+mn-lt"/>
              </a:rPr>
              <a:t>White (U), Yellow (D), Green (F), Blue (B), Red (R), Orange (L)</a:t>
            </a:r>
            <a:r>
              <a:rPr lang="en-US">
                <a:cs typeface="Arial" panose="020B0604020202020204"/>
              </a:rPr>
              <a:t>) in real-time as moves are applied.</a:t>
            </a:r>
            <a:endParaRPr lang="en-US"/>
          </a:p>
          <a:p>
            <a:r>
              <a:rPr lang="en-US">
                <a:cs typeface="Arial" panose="020B0604020202020204"/>
              </a:rPr>
              <a:t>Offers step-by-step visualization of both the input scramble and the computed solution moves.</a:t>
            </a:r>
            <a:endParaRPr lang="en-US"/>
          </a:p>
          <a:p>
            <a:r>
              <a:rPr lang="en-US">
                <a:cs typeface="Arial" panose="020B0604020202020204"/>
              </a:rPr>
              <a:t>The UI imports the core solve() method from solver.py.</a:t>
            </a:r>
          </a:p>
          <a:p>
            <a:endParaRPr lang="en-US">
              <a:cs typeface="Arial" panose="020B0604020202020204"/>
            </a:endParaRPr>
          </a:p>
          <a:p>
            <a:endParaRPr lang="en-US">
              <a:cs typeface="Arial" panose="020B0604020202020204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BE825F-7741-465D-FF7C-C14BE3E16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Solver UI</a:t>
            </a:r>
            <a:endParaRPr lang="en-US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59CBD-9803-2F0A-16C6-88E556865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079847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B20CC7-CBFB-9DEA-A84C-E142C01C2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UI Code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06407-0A7B-D468-9CDF-BE35A31DD0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6" name="Picture 5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20CDA782-2D74-88C4-53C1-FED5D3970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64" y="1012371"/>
            <a:ext cx="5409843" cy="5225144"/>
          </a:xfrm>
          <a:prstGeom prst="rect">
            <a:avLst/>
          </a:prstGeom>
        </p:spPr>
      </p:pic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59B8D51-DB7F-CAC4-2F9D-C8F282DFE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590" y="1023257"/>
            <a:ext cx="4820079" cy="522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797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8F6817-35D8-EF02-91C0-1E2435D7F1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4913" y="1138543"/>
            <a:ext cx="10829543" cy="431520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1800">
                <a:cs typeface="Arial" panose="020B0604020202020204"/>
              </a:rPr>
              <a:t>Example Scramble Sequence = "R U R' U' "</a:t>
            </a:r>
          </a:p>
          <a:p>
            <a:r>
              <a:rPr lang="en-US" sz="1800">
                <a:cs typeface="Arial" panose="020B0604020202020204"/>
              </a:rPr>
              <a:t>Solution = "U R U' R' "</a:t>
            </a:r>
          </a:p>
          <a:p>
            <a:endParaRPr lang="en-US" sz="1800">
              <a:cs typeface="Arial" panose="020B0604020202020204"/>
            </a:endParaRPr>
          </a:p>
          <a:p>
            <a:endParaRPr lang="en-US" sz="1800">
              <a:cs typeface="Arial" panose="020B0604020202020204"/>
            </a:endParaRPr>
          </a:p>
          <a:p>
            <a:endParaRPr lang="en-US" sz="1800">
              <a:cs typeface="Arial" panose="020B0604020202020204"/>
            </a:endParaRPr>
          </a:p>
          <a:p>
            <a:endParaRPr lang="en-US" sz="1800">
              <a:cs typeface="Arial" panose="020B0604020202020204"/>
            </a:endParaRPr>
          </a:p>
          <a:p>
            <a:endParaRPr lang="en-US" sz="1800">
              <a:cs typeface="Arial" panose="020B0604020202020204"/>
            </a:endParaRPr>
          </a:p>
          <a:p>
            <a:endParaRPr lang="en-US" sz="1800">
              <a:cs typeface="Arial" panose="020B0604020202020204"/>
            </a:endParaRPr>
          </a:p>
          <a:p>
            <a:endParaRPr lang="en-US" sz="1800">
              <a:cs typeface="Arial" panose="020B0604020202020204"/>
            </a:endParaRPr>
          </a:p>
          <a:p>
            <a:endParaRPr lang="en-US" sz="1800">
              <a:cs typeface="Arial" panose="020B0604020202020204"/>
            </a:endParaRPr>
          </a:p>
          <a:p>
            <a:endParaRPr lang="en-US" sz="1800">
              <a:cs typeface="Arial" panose="020B0604020202020204"/>
            </a:endParaRPr>
          </a:p>
          <a:p>
            <a:endParaRPr lang="en-US" sz="1800">
              <a:cs typeface="Arial" panose="020B0604020202020204"/>
            </a:endParaRPr>
          </a:p>
          <a:p>
            <a:endParaRPr lang="en-US" sz="1800">
              <a:cs typeface="Arial" panose="020B0604020202020204"/>
            </a:endParaRPr>
          </a:p>
          <a:p>
            <a:r>
              <a:rPr lang="en-US" sz="1800">
                <a:ea typeface="+mn-lt"/>
                <a:cs typeface="+mn-lt"/>
              </a:rPr>
              <a:t>Scroll through moves with the Right-Arrow key.</a:t>
            </a:r>
          </a:p>
          <a:p>
            <a:endParaRPr lang="en-US">
              <a:cs typeface="Arial" panose="020B0604020202020204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B62FEC-55D9-E4A3-E557-0D277D00A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Visualization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6B94F-23CD-70CC-C7AF-2F873A997A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10" name="Picture 9" descr="A screenshot of a puzzle&#10;&#10;AI-generated content may be incorrect.">
            <a:extLst>
              <a:ext uri="{FF2B5EF4-FFF2-40B4-BE49-F238E27FC236}">
                <a16:creationId xmlns:a16="http://schemas.microsoft.com/office/drawing/2014/main" id="{8D896C98-4F12-8D88-548A-51D4BE8B1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83" y="2191432"/>
            <a:ext cx="2292808" cy="2453370"/>
          </a:xfrm>
          <a:prstGeom prst="rect">
            <a:avLst/>
          </a:prstGeom>
        </p:spPr>
      </p:pic>
      <p:pic>
        <p:nvPicPr>
          <p:cNvPr id="11" name="Picture 10" descr="A screenshot of a game&#10;&#10;AI-generated content may be incorrect.">
            <a:extLst>
              <a:ext uri="{FF2B5EF4-FFF2-40B4-BE49-F238E27FC236}">
                <a16:creationId xmlns:a16="http://schemas.microsoft.com/office/drawing/2014/main" id="{99F06C5A-90DD-E017-BE9B-7034B82DF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767" y="2188029"/>
            <a:ext cx="2077812" cy="2449289"/>
          </a:xfrm>
          <a:prstGeom prst="rect">
            <a:avLst/>
          </a:prstGeom>
        </p:spPr>
      </p:pic>
      <p:pic>
        <p:nvPicPr>
          <p:cNvPr id="12" name="Picture 11" descr="A screenshot of a puzzle&#10;&#10;AI-generated content may be incorrect.">
            <a:extLst>
              <a:ext uri="{FF2B5EF4-FFF2-40B4-BE49-F238E27FC236}">
                <a16:creationId xmlns:a16="http://schemas.microsoft.com/office/drawing/2014/main" id="{D6B29E4B-E7F6-284B-970D-E5607E01B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1639" y="2186668"/>
            <a:ext cx="2288724" cy="2452009"/>
          </a:xfrm>
          <a:prstGeom prst="rect">
            <a:avLst/>
          </a:prstGeom>
        </p:spPr>
      </p:pic>
      <p:pic>
        <p:nvPicPr>
          <p:cNvPr id="13" name="Picture 1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09DACC83-7F3C-668C-0520-732A9CA15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8061" y="2191431"/>
            <a:ext cx="2265591" cy="2453368"/>
          </a:xfrm>
          <a:prstGeom prst="rect">
            <a:avLst/>
          </a:prstGeom>
        </p:spPr>
      </p:pic>
      <p:pic>
        <p:nvPicPr>
          <p:cNvPr id="14" name="Picture 13" descr="A screenshot of a game&#10;&#10;AI-generated content may be incorrect.">
            <a:extLst>
              <a:ext uri="{FF2B5EF4-FFF2-40B4-BE49-F238E27FC236}">
                <a16:creationId xmlns:a16="http://schemas.microsoft.com/office/drawing/2014/main" id="{1F802FDC-FE12-C516-4EA4-F72357A8A2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1084" y="2193471"/>
            <a:ext cx="2281918" cy="246017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A67855B-3825-8AFE-700F-74141C474445}"/>
              </a:ext>
            </a:extLst>
          </p:cNvPr>
          <p:cNvSpPr txBox="1"/>
          <p:nvPr/>
        </p:nvSpPr>
        <p:spPr>
          <a:xfrm>
            <a:off x="723086" y="4776211"/>
            <a:ext cx="154312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cs typeface="Arial"/>
              </a:rPr>
              <a:t>Scrambled state</a:t>
            </a:r>
            <a:endParaRPr lang="en-US" sz="12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DBCC04-A2E4-0337-0F6A-F2D2C1BFF1FC}"/>
              </a:ext>
            </a:extLst>
          </p:cNvPr>
          <p:cNvSpPr txBox="1"/>
          <p:nvPr/>
        </p:nvSpPr>
        <p:spPr>
          <a:xfrm>
            <a:off x="10128343" y="4776211"/>
            <a:ext cx="154312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cs typeface="Arial"/>
              </a:rPr>
              <a:t>Final Move (R')</a:t>
            </a:r>
            <a:endParaRPr lang="en-US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4DFEC9-EF13-F431-3B84-BF41B628803B}"/>
              </a:ext>
            </a:extLst>
          </p:cNvPr>
          <p:cNvSpPr txBox="1"/>
          <p:nvPr/>
        </p:nvSpPr>
        <p:spPr>
          <a:xfrm>
            <a:off x="7722600" y="4787096"/>
            <a:ext cx="154312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cs typeface="Arial"/>
              </a:rPr>
              <a:t>Third Move (U')</a:t>
            </a:r>
            <a:endParaRPr lang="en-US" sz="12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E900DD-7EA9-2215-E1B6-BBE63B421C8B}"/>
              </a:ext>
            </a:extLst>
          </p:cNvPr>
          <p:cNvSpPr txBox="1"/>
          <p:nvPr/>
        </p:nvSpPr>
        <p:spPr>
          <a:xfrm>
            <a:off x="5316857" y="4776210"/>
            <a:ext cx="154312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cs typeface="Arial"/>
              </a:rPr>
              <a:t>Second Move (R)</a:t>
            </a:r>
            <a:endParaRPr lang="en-US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C6BACC-A626-2778-2896-AB9E5431119C}"/>
              </a:ext>
            </a:extLst>
          </p:cNvPr>
          <p:cNvSpPr txBox="1"/>
          <p:nvPr/>
        </p:nvSpPr>
        <p:spPr>
          <a:xfrm>
            <a:off x="3019972" y="4776211"/>
            <a:ext cx="154312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cs typeface="Arial"/>
              </a:rPr>
              <a:t>First Move (U)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188141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A7695E-776F-B62C-AF22-BEA0DBF4F6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Arial" panose="020B0604020202020204"/>
              </a:rPr>
              <a:t>Developed a fast and efficient Rubik’s Cube solver using Kociemba’s Two-Phase Algorithm and a compact binary representation.</a:t>
            </a:r>
          </a:p>
          <a:p>
            <a:pPr marL="0" indent="0">
              <a:buNone/>
            </a:pPr>
            <a:endParaRPr lang="en-US">
              <a:cs typeface="Arial" panose="020B0604020202020204"/>
            </a:endParaRPr>
          </a:p>
          <a:p>
            <a:r>
              <a:rPr lang="en-US">
                <a:cs typeface="Arial" panose="020B0604020202020204"/>
              </a:rPr>
              <a:t>The solution effectively balances speed, accuracy, and scalability — suitable for 3x3 cubes and extendable to larger puzzles.</a:t>
            </a:r>
            <a:endParaRPr lang="en-US"/>
          </a:p>
          <a:p>
            <a:pPr marL="0" indent="0">
              <a:buNone/>
            </a:pPr>
            <a:endParaRPr lang="en-US">
              <a:cs typeface="Arial" panose="020B0604020202020204"/>
            </a:endParaRPr>
          </a:p>
          <a:p>
            <a:r>
              <a:rPr lang="en-US">
                <a:cs typeface="Arial" panose="020B0604020202020204"/>
              </a:rPr>
              <a:t>The optional visual UI adds clarity and makes the solving process engaging to follow.</a:t>
            </a:r>
            <a:endParaRPr lang="en-US"/>
          </a:p>
          <a:p>
            <a:endParaRPr lang="en-US"/>
          </a:p>
          <a:p>
            <a:endParaRPr lang="en-US">
              <a:cs typeface="Arial" panose="020B0604020202020204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1521F0-963C-BD11-A85D-29F0EF333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Conclusion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4488F-8A70-D1B0-0439-4A3A87F051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1337281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5752D-FADD-4F70-2E46-DEDA5B841C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53895E-46AB-129A-A0AB-47B73BE62EFA}"/>
              </a:ext>
            </a:extLst>
          </p:cNvPr>
          <p:cNvSpPr txBox="1"/>
          <p:nvPr/>
        </p:nvSpPr>
        <p:spPr>
          <a:xfrm>
            <a:off x="2670539" y="1904613"/>
            <a:ext cx="6843407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600" b="1" dirty="0">
                <a:cs typeface="Arial"/>
              </a:rPr>
              <a:t>THANK</a:t>
            </a:r>
          </a:p>
          <a:p>
            <a:pPr algn="ctr"/>
            <a:r>
              <a:rPr lang="en-US" sz="9600" b="1" dirty="0">
                <a:cs typeface="Arial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1230777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ED809B-2C1D-1EB7-E7CD-96FE84E494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cs typeface="Arial"/>
              </a:rPr>
              <a:t>Name – Harsh Raj</a:t>
            </a:r>
          </a:p>
          <a:p>
            <a:r>
              <a:rPr lang="en-US">
                <a:cs typeface="Arial"/>
              </a:rPr>
              <a:t>Email</a:t>
            </a:r>
            <a:r>
              <a:rPr lang="en-US" dirty="0">
                <a:cs typeface="Arial"/>
              </a:rPr>
              <a:t> – </a:t>
            </a:r>
            <a:r>
              <a:rPr lang="en-US" dirty="0"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harshrajbpr@gmail.com</a:t>
            </a:r>
          </a:p>
          <a:p>
            <a:r>
              <a:rPr lang="en-US" dirty="0">
                <a:ea typeface="+mn-lt"/>
                <a:cs typeface="+mn-lt"/>
              </a:rPr>
              <a:t>Hackathon: </a:t>
            </a:r>
            <a:r>
              <a:rPr lang="en-US" dirty="0" err="1">
                <a:ea typeface="+mn-lt"/>
                <a:cs typeface="+mn-lt"/>
              </a:rPr>
              <a:t>AeroHack</a:t>
            </a:r>
            <a:r>
              <a:rPr lang="en-US" dirty="0">
                <a:ea typeface="+mn-lt"/>
                <a:cs typeface="+mn-lt"/>
              </a:rPr>
              <a:t> Design Challenge</a:t>
            </a:r>
            <a:endParaRPr lang="en-US" dirty="0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5791DF-9375-3B12-EF62-DA5387DA1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Rubik’s Cube Solver using Kociemba’s Two-Phase Algorithm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BEAD7-B202-C332-B6B0-7B9BD75E13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1069511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B9A89D-2ECB-3EDD-C2C7-402D56BED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b="1" dirty="0">
                <a:ea typeface="+mn-lt"/>
                <a:cs typeface="+mn-lt"/>
              </a:rPr>
              <a:t>Problem</a:t>
            </a:r>
            <a:r>
              <a:rPr lang="en-US" dirty="0">
                <a:ea typeface="+mn-lt"/>
                <a:cs typeface="+mn-lt"/>
              </a:rPr>
              <a:t>: To design and implement an algorithm that can solve </a:t>
            </a:r>
            <a:r>
              <a:rPr lang="en-US">
                <a:ea typeface="+mn-lt"/>
                <a:cs typeface="+mn-lt"/>
              </a:rPr>
              <a:t>a standard</a:t>
            </a:r>
            <a:r>
              <a:rPr lang="en-US" dirty="0">
                <a:ea typeface="+mn-lt"/>
                <a:cs typeface="+mn-lt"/>
              </a:rPr>
              <a:t> 3x3 Rubik’s Cube from any scrambled state. The solution must mimic </a:t>
            </a:r>
            <a:r>
              <a:rPr lang="en-US">
                <a:ea typeface="+mn-lt"/>
                <a:cs typeface="+mn-lt"/>
              </a:rPr>
              <a:t>the real</a:t>
            </a:r>
            <a:r>
              <a:rPr lang="en-US" dirty="0">
                <a:ea typeface="+mn-lt"/>
                <a:cs typeface="+mn-lt"/>
              </a:rPr>
              <a:t>-world logic of solving a cube through a sequence of valid moves.</a:t>
            </a:r>
          </a:p>
          <a:p>
            <a:r>
              <a:rPr lang="en-US" b="1" dirty="0">
                <a:ea typeface="+mn-lt"/>
                <a:cs typeface="+mn-lt"/>
              </a:rPr>
              <a:t>Key Goals</a:t>
            </a:r>
            <a:r>
              <a:rPr lang="en-US" dirty="0">
                <a:ea typeface="+mn-lt"/>
                <a:cs typeface="+mn-lt"/>
              </a:rPr>
              <a:t>:</a:t>
            </a:r>
            <a:endParaRPr lang="en-US" dirty="0">
              <a:cs typeface="Arial" panose="020B0604020202020204"/>
            </a:endParaRPr>
          </a:p>
          <a:p>
            <a:pPr marL="569595" lvl="1" indent="-280670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Model cube states compactly and accurately.</a:t>
            </a:r>
            <a:endParaRPr lang="en-US" dirty="0">
              <a:cs typeface="Arial"/>
            </a:endParaRPr>
          </a:p>
          <a:p>
            <a:pPr marL="569595" lvl="1" indent="-280670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Find near-optimal move sequences for solving.</a:t>
            </a:r>
            <a:endParaRPr lang="en-US" dirty="0">
              <a:cs typeface="Arial" panose="020B0604020202020204"/>
            </a:endParaRPr>
          </a:p>
          <a:p>
            <a:endParaRPr lang="en-US">
              <a:cs typeface="Arial" panose="020B0604020202020204"/>
            </a:endParaRPr>
          </a:p>
          <a:p>
            <a:endParaRPr lang="en-US" dirty="0">
              <a:cs typeface="Arial" panose="020B0604020202020204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AF0449-C474-B1B6-4F9C-0C2929217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Problem Statement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3CD7B-0301-F22D-0DF2-C5893C807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1432618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370B2D-E034-F1F8-9C7F-127F5BE565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Arial"/>
              </a:rPr>
              <a:t>We will follow the</a:t>
            </a:r>
            <a:r>
              <a:rPr lang="en-US" b="1">
                <a:cs typeface="Arial"/>
              </a:rPr>
              <a:t> Binary Representation</a:t>
            </a:r>
            <a:r>
              <a:rPr lang="en-US">
                <a:cs typeface="Arial"/>
              </a:rPr>
              <a:t> of the Rubik's Cube.</a:t>
            </a:r>
          </a:p>
          <a:p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It stores six 64 bit integers, one for each face of the cube. Each byte(8 bits) stores the color encoded in binary.</a:t>
            </a:r>
          </a:p>
          <a:p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For 3x3: </a:t>
            </a:r>
          </a:p>
          <a:p>
            <a:pPr marL="801370" lvl="2">
              <a:buFont typeface="Wingdings" panose="020B0604020202020204" pitchFamily="34" charset="0"/>
              <a:buChar char="§"/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Corners: 8 pieces, each with a position (0–7) and orientation (0–2) → packed into bits</a:t>
            </a:r>
          </a:p>
          <a:p>
            <a:pPr marL="801370" lvl="2">
              <a:buFont typeface="Wingdings" panose="020B0604020202020204" pitchFamily="34" charset="0"/>
              <a:buChar char="§"/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Edges: 12 pieces, each with a position (0–11) and orientation (flip 0 or 1) → bitfields</a:t>
            </a:r>
            <a:endParaRPr lang="en-US">
              <a:cs typeface="Arial"/>
            </a:endParaRPr>
          </a:p>
          <a:p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Since the centers never move we can omit them and just store the eight remaining facelets.</a:t>
            </a:r>
          </a:p>
          <a:p>
            <a:endParaRPr lang="en-US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335BD7-2074-F10B-B6DE-8BDC5922E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Cube &amp; State Representation</a:t>
            </a:r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8ECBD-6D17-28E3-C3F3-13D8858CEC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574258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90DB26-7B51-036B-45D9-32CD58573A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The common notation for a Rubik’s cube uses capital letters to represent a face.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E04612-6ADD-6273-D59B-3AD29E0B6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Rotation Moves and  Face Notations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92D83-D361-7242-83D5-1222F7E582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6" name="Picture 5" descr="A diagram of cube faces being labeled.">
            <a:extLst>
              <a:ext uri="{FF2B5EF4-FFF2-40B4-BE49-F238E27FC236}">
                <a16:creationId xmlns:a16="http://schemas.microsoft.com/office/drawing/2014/main" id="{8B50B78E-1A24-FC1C-C9F3-D3DB320B2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562224"/>
            <a:ext cx="3744686" cy="3214008"/>
          </a:xfrm>
          <a:prstGeom prst="rect">
            <a:avLst/>
          </a:prstGeom>
        </p:spPr>
      </p:pic>
      <p:pic>
        <p:nvPicPr>
          <p:cNvPr id="7" name="Picture 6" descr="A table with black text&#10;&#10;AI-generated content may be incorrect.">
            <a:extLst>
              <a:ext uri="{FF2B5EF4-FFF2-40B4-BE49-F238E27FC236}">
                <a16:creationId xmlns:a16="http://schemas.microsoft.com/office/drawing/2014/main" id="{5E42E87B-DFE1-D2E7-5CB5-C7D706B3D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886" y="2105025"/>
            <a:ext cx="4212773" cy="385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85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05FD9C-BA89-54C2-DF75-BEDC9F5E0E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b="1">
                <a:ea typeface="+mn-lt"/>
                <a:cs typeface="+mn-lt"/>
              </a:rPr>
              <a:t>Move Engine: </a:t>
            </a:r>
          </a:p>
          <a:p>
            <a:pPr lvl="3" indent="-280670"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Precalculate binary masks/tables for each move.</a:t>
            </a:r>
          </a:p>
          <a:p>
            <a:pPr lvl="3" indent="-280670"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Apply moves by shuffling/swapping/rotating relevant bits for positions and orientation fields. </a:t>
            </a:r>
          </a:p>
          <a:p>
            <a:pPr lvl="3" indent="-280670"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Each move updates the bitfields to reflect the result. </a:t>
            </a:r>
          </a:p>
          <a:p>
            <a:pPr marL="802005" lvl="3" indent="0">
              <a:buNone/>
            </a:pPr>
            <a:endParaRPr lang="en-US">
              <a:ea typeface="+mn-lt"/>
              <a:cs typeface="+mn-lt"/>
            </a:endParaRPr>
          </a:p>
          <a:p>
            <a:r>
              <a:rPr lang="en-US" b="1">
                <a:ea typeface="+mn-lt"/>
                <a:cs typeface="+mn-lt"/>
              </a:rPr>
              <a:t>Tracking and Simulating Moves: </a:t>
            </a:r>
          </a:p>
          <a:p>
            <a:pPr lvl="3" indent="-280670"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Maintain a move sequence (list of moves, tracked as characters or indices). </a:t>
            </a:r>
          </a:p>
          <a:p>
            <a:pPr lvl="3" indent="-280670"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After each move, update the binary state accordingly. </a:t>
            </a:r>
          </a:p>
          <a:p>
            <a:pPr lvl="3" indent="-280670"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Store move sequences to reconstruct solutions or output examples.</a:t>
            </a:r>
            <a:endParaRPr lang="en-US">
              <a:cs typeface="Arial" panose="020B0604020202020204"/>
            </a:endParaRPr>
          </a:p>
          <a:p>
            <a:endParaRPr lang="en-US">
              <a:cs typeface="Arial" panose="020B0604020202020204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277FED-AB6D-AD35-5D03-0CD98F169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Move Engine &amp; Transformations</a:t>
            </a:r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CB1AA-3D5F-B24D-3147-4C8A06C349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360725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9AC247-B04A-76D3-90C8-A438F0D8C3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b="1" dirty="0">
                <a:ea typeface="+mn-lt"/>
                <a:cs typeface="+mn-lt"/>
              </a:rPr>
              <a:t>Algorithm: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b="1" i="1" dirty="0">
                <a:ea typeface="+mn-lt"/>
                <a:cs typeface="+mn-lt"/>
              </a:rPr>
              <a:t>Kociemba’s Two-Phase Algorithm</a:t>
            </a:r>
            <a:endParaRPr lang="en-US" b="1" i="1" dirty="0">
              <a:cs typeface="Arial" panose="020B0604020202020204"/>
            </a:endParaRPr>
          </a:p>
          <a:p>
            <a:pPr marL="801370" lvl="2"/>
            <a:r>
              <a:rPr lang="en-US" dirty="0">
                <a:ea typeface="+mn-lt"/>
                <a:cs typeface="+mn-lt"/>
              </a:rPr>
              <a:t>Phase 1: Brings the cube to a “reduced” state, grouping edges and orienting all edges/corners correctly using a restricted move set.</a:t>
            </a:r>
            <a:endParaRPr lang="en-US" b="1" dirty="0">
              <a:ea typeface="+mn-lt"/>
              <a:cs typeface="+mn-lt"/>
            </a:endParaRPr>
          </a:p>
          <a:p>
            <a:pPr marL="801370" lvl="2"/>
            <a:r>
              <a:rPr lang="en-US" dirty="0">
                <a:ea typeface="+mn-lt"/>
                <a:cs typeface="+mn-lt"/>
              </a:rPr>
              <a:t> Phase 2: Transitions from the reduced state to the solved state, resolving all remaining permutations using the full move set.</a:t>
            </a:r>
          </a:p>
          <a:p>
            <a:pPr marL="569595" lvl="2" indent="0">
              <a:buNone/>
            </a:pPr>
            <a:endParaRPr lang="en-US">
              <a:cs typeface="Arial"/>
            </a:endParaRPr>
          </a:p>
          <a:p>
            <a:r>
              <a:rPr lang="en-US" b="1" dirty="0">
                <a:cs typeface="Arial"/>
              </a:rPr>
              <a:t>Benefits:</a:t>
            </a:r>
          </a:p>
          <a:p>
            <a:pPr marL="801370" lvl="2"/>
            <a:r>
              <a:rPr lang="en-US">
                <a:ea typeface="+mn-lt"/>
                <a:cs typeface="+mn-lt"/>
              </a:rPr>
              <a:t>Fast and near-optimal solutions.</a:t>
            </a:r>
            <a:endParaRPr lang="en-US">
              <a:cs typeface="Arial"/>
            </a:endParaRPr>
          </a:p>
          <a:p>
            <a:pPr marL="801370" lvl="2"/>
            <a:r>
              <a:rPr lang="en-US">
                <a:ea typeface="+mn-lt"/>
                <a:cs typeface="+mn-lt"/>
              </a:rPr>
              <a:t>Breaks solve into manageable phases.</a:t>
            </a:r>
            <a:endParaRPr lang="en-US">
              <a:cs typeface="Arial"/>
            </a:endParaRPr>
          </a:p>
          <a:p>
            <a:endParaRPr lang="en-US" dirty="0">
              <a:cs typeface="Arial"/>
            </a:endParaRPr>
          </a:p>
          <a:p>
            <a:pPr marL="801370" lvl="2"/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2C661-7A8A-E448-C8A4-2D3D08CB4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Proposed Algorithm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F8421-C165-03B8-4EF2-110C110B1D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552474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E4C05F-5645-DFE8-C52D-00713301BD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799" y="1138543"/>
            <a:ext cx="10829543" cy="4315200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sz="1800"/>
              <a:t> </a:t>
            </a:r>
            <a:r>
              <a:rPr lang="en-US"/>
              <a:t>Step-by-Step Implementation Plan:</a:t>
            </a:r>
          </a:p>
          <a:p>
            <a:pPr marL="0" indent="0">
              <a:buNone/>
            </a:pPr>
            <a:endParaRPr lang="en-US" sz="1800">
              <a:cs typeface="Arial"/>
            </a:endParaRPr>
          </a:p>
          <a:p>
            <a:pPr marL="623570" lvl="1" indent="-342900">
              <a:buAutoNum type="arabicPeriod"/>
            </a:pPr>
            <a:r>
              <a:rPr lang="en-US" sz="2400">
                <a:cs typeface="Arial"/>
              </a:rPr>
              <a:t>Define binary encoding of corner and edge permutations &amp; orientations.</a:t>
            </a:r>
          </a:p>
          <a:p>
            <a:pPr marL="623570" lvl="1" indent="-342900">
              <a:buAutoNum type="arabicPeriod"/>
            </a:pPr>
            <a:r>
              <a:rPr lang="en-US" sz="2400">
                <a:cs typeface="Arial"/>
              </a:rPr>
              <a:t>Implement move tables as bitwise transformations.</a:t>
            </a:r>
          </a:p>
          <a:p>
            <a:pPr marL="623570" lvl="1" indent="-342900">
              <a:buAutoNum type="arabicPeriod"/>
            </a:pPr>
            <a:r>
              <a:rPr lang="en-US" sz="2400">
                <a:cs typeface="Arial"/>
              </a:rPr>
              <a:t>Parse scramble input and convert to binary cube state.</a:t>
            </a:r>
          </a:p>
          <a:p>
            <a:pPr marL="623570" lvl="1" indent="-342900">
              <a:buAutoNum type="arabicPeriod"/>
            </a:pPr>
            <a:r>
              <a:rPr lang="en-US" sz="2400">
                <a:cs typeface="Arial"/>
              </a:rPr>
              <a:t>Phase 1 search to reach reduced subgroup.</a:t>
            </a:r>
          </a:p>
          <a:p>
            <a:pPr marL="623570" lvl="1" indent="-342900">
              <a:buAutoNum type="arabicPeriod"/>
            </a:pPr>
            <a:r>
              <a:rPr lang="en-US" sz="2400">
                <a:cs typeface="Arial"/>
              </a:rPr>
              <a:t>Phase 2 search to solve cube completely.</a:t>
            </a:r>
          </a:p>
          <a:p>
            <a:pPr marL="623570" lvl="1" indent="-342900">
              <a:buAutoNum type="arabicPeriod"/>
            </a:pPr>
            <a:r>
              <a:rPr lang="en-US" sz="2400">
                <a:cs typeface="Arial"/>
              </a:rPr>
              <a:t>Concatenate move sequences to form final solution.</a:t>
            </a:r>
          </a:p>
          <a:p>
            <a:pPr marL="623570" lvl="1" indent="-342900">
              <a:buAutoNum type="arabicPeriod"/>
            </a:pPr>
            <a:r>
              <a:rPr lang="en-US" sz="2400">
                <a:cs typeface="Arial"/>
              </a:rPr>
              <a:t>Validate solution correctness through binary state checks.</a:t>
            </a:r>
          </a:p>
          <a:p>
            <a:pPr marL="623570" lvl="1" indent="-342900">
              <a:buAutoNum type="arabicPeriod"/>
            </a:pPr>
            <a:r>
              <a:rPr lang="en-US" sz="2400"/>
              <a:t>Develop UI for visualization and interaction.</a:t>
            </a:r>
            <a:br>
              <a:rPr lang="en-US"/>
            </a:br>
            <a:endParaRPr lang="en-US" sz="1200"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5EE5DC-86AD-BF5D-F51E-1E960E677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Implementation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9989E-FBC4-9142-AA33-02F29A1064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1803678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F32858-E82C-ABCB-4FE4-93C7E78683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sz="1800">
                <a:cs typeface="Arial"/>
              </a:rPr>
              <a:t>Import the required libraries and then define bit masks, solved-state values, masks for orientation bits, Move sets and Move tables (to be filled with actual bitwise transformations):</a:t>
            </a:r>
            <a:endParaRPr lang="en-US" sz="18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DE9A2F-9BC1-FF4B-E829-19DC2AE0D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Code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437A6-AED8-4236-D703-C9FC0A5DF6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13" name="Picture 12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3E9D458D-C2DD-B347-0338-877D72762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184" y="2177143"/>
            <a:ext cx="5713746" cy="402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83212"/>
      </p:ext>
    </p:extLst>
  </p:cSld>
  <p:clrMapOvr>
    <a:masterClrMapping/>
  </p:clrMapOvr>
</p:sld>
</file>

<file path=ppt/theme/theme1.xml><?xml version="1.0" encoding="utf-8"?>
<a:theme xmlns:a="http://schemas.openxmlformats.org/drawingml/2006/main" name="COL: Jurisdiction Slid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876D645B-8286-462A-9501-A512E30D175A}"/>
    </a:ext>
  </a:extLst>
</a:theme>
</file>

<file path=ppt/theme/theme2.xml><?xml version="1.0" encoding="utf-8"?>
<a:theme xmlns:a="http://schemas.openxmlformats.org/drawingml/2006/main" name="COL Masters: Covers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DD0F330A-81C6-4891-9E95-AB736A597DA6}"/>
    </a:ext>
  </a:extLst>
</a:theme>
</file>

<file path=ppt/theme/theme3.xml><?xml version="1.0" encoding="utf-8"?>
<a:theme xmlns:a="http://schemas.openxmlformats.org/drawingml/2006/main" name="COL Masters: Content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2AD6D657-B874-44EB-9275-7D5EE671E454}"/>
    </a:ext>
  </a:extLst>
</a:theme>
</file>

<file path=ppt/theme/theme4.xml><?xml version="1.0" encoding="utf-8"?>
<a:theme xmlns:a="http://schemas.openxmlformats.org/drawingml/2006/main" name="COL Masters: Section Breakers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RTX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F6C02250-43C6-44E8-A563-5546583ADF4D}"/>
    </a:ext>
  </a:extLst>
</a:theme>
</file>

<file path=ppt/theme/theme5.xml><?xml version="1.0" encoding="utf-8"?>
<a:theme xmlns:a="http://schemas.openxmlformats.org/drawingml/2006/main" name="COL: Jurisdiction Slid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E02A4A08-61C9-4923-B6A0-6E20925598B3}"/>
    </a:ext>
  </a:extLst>
</a:theme>
</file>

<file path=ppt/theme/theme6.xml><?xml version="1.0" encoding="utf-8"?>
<a:theme xmlns:a="http://schemas.openxmlformats.org/drawingml/2006/main" name="Office Them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IOLATION xmlns="1f014d26-b0c9-4719-9c4e-6e631f7a801d">FALSE</VIOLATION>
  </documentManagement>
</p:properties>
</file>

<file path=customXml/item2.xml><?xml version="1.0" encoding="utf-8"?>
<sisl xmlns:xsi="http://www.w3.org/2001/XMLSchema-instance" xmlns:xsd="http://www.w3.org/2001/XMLSchema" xmlns="http://www.boldonjames.com/2008/01/sie/internal/label" sislVersion="0" policy="cde53ac1-bf5f-4aae-9cf1-07509e23a4b0" origin="userSelected">
  <element uid="dececbd6-da3b-46fe-8f00-f9d9deea2ee1" value=""/>
  <element uid="bba94c65-ac3d-4f34-b2e1-8de11ef6f01c" value=""/>
  <element uid="a06da4da-a263-4136-b4fd-f28a17d30188" value=""/>
  <element uid="bc2b7c01-6db1-4e7d-88d1-fc61674f86fd" value=""/>
  <element uid="92e993a3-af32-4afb-aa19-3a49cdb82c7a" value=""/>
</sisl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WrappedLabelHistory xmlns:xsi="http://www.w3.org/2001/XMLSchema-instance" xmlns:xsd="http://www.w3.org/2001/XMLSchema" xmlns="http://www.boldonjames.com/2016/02/Classifier/internal/wrappedLabelHistory">
  <Value>PD94bWwgdmVyc2lvbj0iMS4wIiBlbmNvZGluZz0idXMtYXNjaWkiPz48bGFiZWxIaXN0b3J5IHhtbG5zOnhzaT0iaHR0cDovL3d3dy53My5vcmcvMjAwMS9YTUxTY2hlbWEtaW5zdGFuY2UiIHhtbG5zOnhzZD0iaHR0cDovL3d3dy53My5vcmcvMjAwMS9YTUxTY2hlbWEiIHhtbG5zPSJodHRwOi8vd3d3LmJvbGRvbmphbWVzLmNvbS8yMDE2LzAyL0NsYXNzaWZpZXIvaW50ZXJuYWwvbGFiZWxIaXN0b3J5Ij48aXRlbT48c2lzbCBzaXNsVmVyc2lvbj0iMCIgcG9saWN5PSJjZGU1M2FjMS1iZjVmLTRhYWUtOWNmMS0wNzUwOWUyM2E0YjAiIG9yaWdpbj0iZGVmYXVsdFZhbHVlIj48ZWxlbWVudCB1aWQ9ImJiYTk0YzY1LWFjM2QtNGYzNC1iMmUxLThkZTExZWY2ZjAxYyIgdmFsdWU9IiIgeG1sbnM9Imh0dHA6Ly93d3cuYm9sZG9uamFtZXMuY29tLzIwMDgvMDEvc2llL2ludGVybmFsL2xhYmVsIiAvPjwvc2lzbD48VXNlck5hbWU+VVNcbnJwMDI0MTU4MjwvVXNlck5hbWU+PERhdGVUaW1lPjIvMTIvMjAyMCAyOjQ5OjE3IFBNPC9EYXRlVGltZT48TGFiZWxTdHJpbmc+T3JpZ2luIEp1cmlzZGljdGlvbjogVVMg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jU5OGNmYzI4LTVkZmQtNGYwNi04YzAxLWM3NTg4ZmQzOTRmMCIgdmFsdWU9IiIgeG1sbnM9Imh0dHA6Ly93d3cuYm9sZG9uamFtZXMuY29tLzIwMDgvMDEvc2llL2ludGVybmFsL2xhYmVsIiAvPjxlbGVtZW50IHVpZD0iYWFmYzlhOTUtZWU1ZC00ODdjLTljNGUtNjdhNTM4MGYyOTkxIiB2YWx1ZT0iIiB4bWxucz0iaHR0cDovL3d3dy5ib2xkb25qYW1lcy5jb20vMjAwOC8wMS9zaWUvaW50ZXJuYWwvbGFiZWwiIC8+PGVsZW1lbnQgdWlkPSJkNzU5Y2Q3YS1iNTdjLTQyZTQtOWE0OS05YjgyYTIzMzc1NzkiIHZhbHVlPSIiIHhtbG5zPSJodHRwOi8vd3d3LmJvbGRvbmphbWVzLmNvbS8yMDA4LzAxL3NpZS9pbnRlcm5hbC9sYWJlbCIgLz48ZWxlbWVudCB1aWQ9ImMyMDZkNWZhLWFlZTEtNGY2NC04OWQ5LWY4MWU0ZDdiM2FjYyIgdmFsdWU9IiIgeG1sbnM9Imh0dHA6Ly93d3cuYm9sZG9uamFtZXMuY29tLzIwMDgvMDEvc2llL2ludGVybmFsL2xhYmVsIiAvPjwvc2lzbD48VXNlck5hbWU+VVNcbnJwMDI0MTU4MjwvVXNlck5hbWU+PERhdGVUaW1lPjIvMTIvMjAyMCAzOjAzOjA5IFBNPC9EYXRlVGltZT48TGFiZWxTdHJpbmc+T3JpZ2luIEp1cmlzZGljdGlvbjogVVMgIHwgUmF5dGhlb24gQ29tcGV0aXRpb24gU2Vuc2l0aXZlIHwgUGVyIEN1cnJlbnQgUmF5dGhlb24gUG9saWN5IChSUC1PR0MtMDM1KSB8IE5vbi1FeHBvcnQgQ29udHJvbGxlZCBUZWNobmljYWwgSW5mb3JtYXRpb24gKEVYSU0gRGV0ZXJtaW5lZCBPbmx5KS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5OTdhNzE2ZS1jMDNmLTQzYjEtYTViMC1kNmNkMDRlOWJh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2FlMTFhNmItMjFiMS00OWQ4LTk5ZDgtZWQzMDY4NTEzODRhIiB2YWx1ZT0iIiB4bWxucz0iaHR0cDovL3d3dy5ib2xkb25qYW1lcy5jb20vMjAwOC8wMS9zaWUvaW50ZXJuYWwvbGFiZWwiIC8+PGVsZW1lbnQgdWlkPSJjMjA2ZDVmYS1hZWUxLTRmNjQtODlkOS1mODFlNGQ3YjNhY2MiIHZhbHVlPSIiIHhtbG5zPSJodHRwOi8vd3d3LmJvbGRvbmphbWVzLmNvbS8yMDA4LzAxL3NpZS9pbnRlcm5hbC9sYWJlbCIgLz48L3Npc2w+PFVzZXJOYW1lPlVTXG5ycDAyNDE1ODI8L1VzZXJOYW1lPjxEYXRlVGltZT4yLzEyLzIwMjAgMzoyODo1NyBQTTwvRGF0ZVRpbWU+PExhYmVsU3RyaW5nPk9yaWdpbiBKdXJpc2RpY3Rpb246IFVTICB8IFJheXRoZW9uIFByb3ByaWV0YXJ5IHwgUGVyIEN1cnJlbnQgUmF5dGhlb24gUG9saWN5IChSUC1PR0MtMDM1KSB8IFVTLUlUQVIgQ29udHJvbGxlZC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wMTJlYjIyYy03NmNhLTRlNGYtOGFiOS1mYWJiMDU0YWUx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G5ycDAyNDE1ODI8L1VzZXJOYW1lPjxEYXRlVGltZT4yLzE0LzIwMjAgNDo0Mjo0NCBQTTwvRGF0ZVRpbWU+PExhYmVsU3RyaW5nPk9yaWdpbiBKdXJpc2RpY3Rpb246IFVTICB8IFJheXRoZW9uIE1vc3QgUHJpdmF0ZSB8IFBlciBDdXJyZW50IFJheXRoZW9uIFBvbGljeSAoUlAtT0dDLTAzN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5OTdhNzE2ZS1jMDNmLTQzYjEtYTViMC1kNmNkMDRlOWJh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ZmI5OTEzMDgtYTNkZS00MGE4LTk2N2ItMDkyMjMzNDI0MWJhIiB2YWx1ZT0iIiB4bWxucz0iaHR0cDovL3d3dy5ib2xkb25qYW1lcy5jb20vMjAwOC8wMS9zaWUvaW50ZXJuYWwvbGFiZWwiIC8+PGVsZW1lbnQgdWlkPSJjMjA2ZDVmYS1hZWUxLTRmNjQtODlkOS1mODFlNGQ3YjNhY2MiIHZhbHVlPSIiIHhtbG5zPSJodHRwOi8vd3d3LmJvbGRvbmphbWVzLmNvbS8yMDA4LzAxL3NpZS9pbnRlcm5hbC9sYWJlbCIgLz48L3Npc2w+PFVzZXJOYW1lPlVTXG5ycDAyNDE1ODI8L1VzZXJOYW1lPjxEYXRlVGltZT4yLzE0LzIwMjAgNjoyOTozNCBQTTwvRGF0ZVRpbWU+PExhYmVsU3RyaW5nPk9yaWdpbiBKdXJpc2RpY3Rpb246IFVTICB8IFJheXRoZW9uIFByb3ByaWV0YXJ5IHwgUGVyIEN1cnJlbnQgUmF5dGhlb24gUG9saWN5IChSUC1PR0MtMDM1KS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YWNmOWVjYzMtMGY0NS00MjM0LWE5MGQtZTQzNjhmYWNkOTgx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i8xNy8yMDIwIDg6Mjg6MzEgUE08L0RhdGVUaW1lPjxMYWJlbFN0cmluZz5PcmlnaW4gSnVyaXNkaWN0aW9uOiBVUyAgfCBJbnRlcm5hbCBVc2UgT25seSB8IFBlciBDdXJyZW50IFJheXRoZW9uIFBvbGljeSAoUlAtT0dDLTAzNSkgfCBVUy1FeHBvcnQgQ29udHJvbGxlZCBKdXJpc2RpY3Rpb24gVW5kZXRlcm1pbmVkIHwgUGVyIEN1cnJlbnQgUmF5dGhlb24gUG9saWN5IChQSS1PR0MtR1RDLTUwMDQp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jk5N2E3MTZlLWMwM2YtNDNiMS1hNWIwLWQ2Y2QwNGU5YmE0MCIgdmFsdWU9IiIgeG1sbnM9Imh0dHA6Ly93d3cuYm9sZG9uamFtZXMuY29tLzIwMDgvMDEvc2llL2ludGVybmFsL2xhYmVsIiAvPjxlbGVtZW50IHVpZD0iYWFmYzlhOTUtZWU1ZC00ODdjLTljNGUtNjdhNTM4MGYyOTkx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wvc2lzbD48VXNlck5hbWU+VVNcbnJwMDI0MTU4MjwvVXNlck5hbWU+PERhdGVUaW1lPjIvMTgvMjAyMCA0OjU4OjI4IFBNPC9EYXRlVGltZT48TGFiZWxTdHJpbmc+T3JpZ2luIEp1cmlzZGljdGlvbjogVVMgIHwgUmF5dGhlb24gUHJvcHJpZXRhcnk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MDEyZWIyMmMtNzZjYS00ZTRmLThhYjktZmFiYjA1NGFlMTQw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i8xOC8yMDIwIDU6MDA6MTYgUE08L0RhdGVUaW1lPjxMYWJlbFN0cmluZz5PcmlnaW4gSnVyaXNkaWN0aW9uOiBVUyAgfCBSYXl0aGVvbiBNb3N0IFByaXZhdGUgfCBQZXIgQ3VycmVudCBSYXl0aGVvbiBQb2xpY3kgKFJQLU9HQy0wMzUpIHwgVVMtRXhwb3J0IENvbnRyb2xsZWQgSnVyaXNkaWN0aW9uIFVuZGV0ZXJtaW5lZC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JhY2Y5ZWNjMy0wZjQ1LTQyMzQtYTkwZC1lNDM2OGZhY2Q5ODE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G5ycDAyNDE1ODI8L1VzZXJOYW1lPjxEYXRlVGltZT4zLzcvMjAyMCA4OjIzOjM2IFBNPC9EYXRlVGltZT48TGFiZWxTdHJpbmc+T3JpZ2luIEp1cmlzZGljdGlvbjogVVMgIHwgSW50ZXJuYWwgVXNlIE9ubHk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OTk3YTcxNmUtYzAzZi00M2IxLWE1YjAtZDZjZDA0ZTliYTQw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y83LzIwMjAgODoyNDo0OSBQTTwvRGF0ZVRpbWU+PExhYmVsU3RyaW5nPk9yaWdpbiBKdXJpc2RpY3Rpb246IFVTICB8IFJheXRoZW9uIFByb3ByaWV0YXJ5IHwgUGVyIEN1cnJlbnQgUmF5dGhlb24gUG9saWN5IChSUC1PR0MtMDM1KS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ZmI5OTEzMDgtYTNkZS00MGE4LTk2N2ItMDkyMjMzNDI0MWJhIiB2YWx1ZT0iIiB4bWxucz0iaHR0cDovL3d3dy5ib2xkb25qYW1lcy5jb20vMjAwOC8wMS9zaWUvaW50ZXJuYWwvbGFiZWwiIC8+PGVsZW1lbnQgdWlkPSJjMjA2ZDVmYS1hZWUxLTRmNjQtODlkOS1mODFlNGQ3YjNhY2MiIHZhbHVlPSIiIHhtbG5zPSJodHRwOi8vd3d3LmJvbGRvbmphbWVzLmNvbS8yMDA4LzAxL3NpZS9pbnRlcm5hbC9sYWJlbCIgLz48ZWxlbWVudCB1aWQ9ImFjZjllY2MzLTBmNDUtNDIzNC1hOTBkLWU0MzY4ZmFjZDk4MSIgdmFsdWU9IiIgeG1sbnM9Imh0dHA6Ly93d3cuYm9sZG9uamFtZXMuY29tLzIwMDgvMDEvc2llL2ludGVybmFsL2xhYmVsIiAvPjxlbGVtZW50IHVpZD0iYWFmYzlhOTUtZWU1ZC00ODdjLTljNGUtNjdhNTM4MGYyOTkxIiB2YWx1ZT0iIiB4bWxucz0iaHR0cDovL3d3dy5ib2xkb25qYW1lcy5jb20vMjAwOC8wMS9zaWUvaW50ZXJuYWwvbGFiZWwiIC8+PC9zaXNsPjxVc2VyTmFtZT5VU1wxMTAzMDg1PC9Vc2VyTmFtZT48RGF0ZVRpbWU+My8xMi8yMDIwIDY6MjM6MjMgUE08L0RhdGVUaW1lPjxMYWJlbFN0cmluZz5PcmlnaW4gSnVyaXNkaWN0aW9uOiBVUyAgfCBJbnRlcm5hbCBVc2UgT25seSB8IFBlciBDdXJyZW50IFJheXRoZW9uIFBvbGljeSAoUlAtT0dDLTAzNSkgfCBVUy1FeHBvcnQgQ29udHJvbGxlZCBKdXJpc2RpY3Rpb24gVW5kZXRlcm1pbmVkIHwgUGVyIEN1cnJlbnQgUmF5dGhlb24gUG9saWN5IChQSS1PR0MtR1RDLTUwMDQpPC9MYWJlbFN0cmluZz48L2l0ZW0+PGl0ZW0+PHNpc2wgc2lzbFZlcnNpb249IjAiIHBvbGljeT0iY2RlNTNhYzEtYmY1Zi00YWFlLTljZjEtMDc1MDllMjNhNGIwIiBvcmlnaW49InVzZXJTZWxlY3RlZCIgLz48VXNlck5hbWU+VVNcMTEwMzA4NTwvVXNlck5hbWU+PERhdGVUaW1lPjMvMTMvMjAyMCAxMDowMjo0NCBQTTwvRGF0ZVRpbWU+PExhYmVsU3RyaW5nPlRoaXMgYXJ0aWZhY3QgaGFzIG5vIGNsYXNzaWZpY2F0aW9uLjwvTGFiZWxTdHJpbmc+PC9pdGVtPjxpdGVtPjxzaXNsIHNpc2xWZXJzaW9uPSIwIiBwb2xpY3k9ImNkZTUzYWMxLWJmNWYtNGFhZS05Y2YxLTA3NTA5ZTIzYTRiMCIgb3JpZ2luPSJ1c2VyU2VsZWN0ZWQiPjxlbGVtZW50IHVpZD0iMTVmZWZhMWMtYWY2Ny00ZWJmLWE3MWQtZjAxNjIxMTY4OTYy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JiYTk0YzY1LWFjM2QtNGYzNC1iMmUxLThkZTExZWY2ZjAxYy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DExMDMwODU8L1VzZXJOYW1lPjxEYXRlVGltZT4zLzEzLzIwMjAgMTA6MDU6NDQgUE08L0RhdGVUaW1lPjxMYWJlbFN0cmluZz5PcmlnaW4gSnVyaXNkaWN0aW9uOiBVUyAgfCBUaGlyZCBQYXJ0eSBQcm9wcmlldGFyeSAtIE5lZWQgdG8gS25vdyB8IFBlciBDdXJyZW50IFJheXRoZW9uIFBvbGljeSAoUlAtT0dDLTAzN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xlbGVtZW50IHVpZD0iYWNmOWVjYzMtMGY0NS00MjM0LWE5MGQtZTQzNjhmYWNkOTgxIiB2YWx1ZT0iIiB4bWxucz0iaHR0cDovL3d3dy5ib2xkb25qYW1lcy5jb20vMjAwOC8wMS9zaWUvaW50ZXJuYWwvbGFiZWwiIC8+PGVsZW1lbnQgdWlkPSJhYWZjOWE5NS1lZTVkLTQ4N2MtOWM0ZS02N2E1MzgwZjI5OTEiIHZhbHVlPSIiIHhtbG5zPSJodHRwOi8vd3d3LmJvbGRvbmphbWVzLmNvbS8yMDA4LzAxL3NpZS9pbnRlcm5hbC9sYWJlbCIgLz48L3Npc2w+PFVzZXJOYW1lPlVTXG5ycDAyNDE1ODI8L1VzZXJOYW1lPjxEYXRlVGltZT4zLzIzLzIwMjAgNzo1ODoxOSBQTTwvRGF0ZVRpbWU+PExhYmVsU3RyaW5nPk9yaWdpbiBKdXJpc2RpY3Rpb246IFVTICB8IEludGVybmFsIFVzZSBPbmx5IHwgUGVyIEN1cnJlbnQgUmF5dGhlb24gUG9saWN5IChSUC1PR0MtMDM1KSB8IE90aGVyIEluZm9ybWF0aW9uIChOb3QgUmVxdWlyaW5nIGFuIEV4cG9ydCBDb250cm9sIE1hcmtpbmcpIHwgTm8gbWFya2luZyBhcHBsaWVkIGJ5IHRoZSB0b29s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GVsZW1lbnQgdWlkPSIxNWZlZmExYy1hZjY3LTRlYmYtYTcxZC1mMDE2MjExNjg5NjIiIHZhbHVlPSIiIHhtbG5zPSJodHRwOi8vd3d3LmJvbGRvbmphbWVzLmNvbS8yMDA4LzAxL3NpZS9pbnRlcm5hbC9sYWJlbCIgLz48ZWxlbWVudCB1aWQ9ImFhZmM5YTk1LWVlNWQtNDg3Yy05YzRlLTY3YTUzODBmMjk5MSIgdmFsdWU9IiIgeG1sbnM9Imh0dHA6Ly93d3cuYm9sZG9uamFtZXMuY29tLzIwMDgvMDEvc2llL2ludGVybmFsL2xhYmVsIiAvPjwvc2lzbD48VXNlck5hbWU+VVNcbnJwMDI0MTU4MjwvVXNlck5hbWU+PERhdGVUaW1lPjMvMjMvMjAyMCA4OjQ4OjA4IFBNPC9EYXRlVGltZT48TGFiZWxTdHJpbmc+T3JpZ2luIEp1cmlzZGljdGlvbjogVVMgIHwgVGhpcmQgUGFydHkgUHJvcHJpZXRhcnkgLSBOZWVkIHRvIEtub3c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iAvPjxVc2VyTmFtZT5VU1wxMTAzMDg1PC9Vc2VyTmFtZT48RGF0ZVRpbWU+My8yMy8yMDIwIDEwOjE1OjQwIFBNPC9EYXRlVGltZT48TGFiZWxTdHJpbmc+VGhpcyBhcnRpZmFjdCBoYXMgbm8gY2xhc3NpZmljYXRpb24uPC9MYWJlbFN0cmluZz48L2l0ZW0+PGl0ZW0+PHNpc2wgc2lzbFZlcnNpb249IjAiIHBvbGljeT0iY2RlNTNhYzEtYmY1Zi00YWFlLTljZjEtMDc1MDllMjNhNGIwIiBvcmlnaW49ImRlZmF1bHRWYWx1ZSI+PGVsZW1lbnQgdWlkPSJiYmE5NGM2NS1hYzNkLTRmMzQtYjJlMS04ZGUxMWVmNmYwMWMiIHZhbHVlPSIiIHhtbG5zPSJodHRwOi8vd3d3LmJvbGRvbmphbWVzLmNvbS8yMDA4LzAxL3NpZS9pbnRlcm5hbC9sYWJlbCIgLz48L3Npc2w+PFVzZXJOYW1lPlVTXG5ycDAyNDE1ODI8L1VzZXJOYW1lPjxEYXRlVGltZT40LzIwLzIwMjAgNDoyOToyMyBQTTwvRGF0ZVRpbWU+PExhYmVsU3RyaW5nPk9yaWdpbiBKdXJpc2RpY3Rpb246IFVTIDwvTGFiZWxTdHJpbmc+PC9pdGVtPjxpdGVtPjxzaXNsIHNpc2xWZXJzaW9uPSIwIiBwb2xpY3k9ImNkZTUzYWMxLWJmNWYtNGFhZS05Y2YxLTA3NTA5ZTIzYTRiMCIgb3JpZ2luPSJ1c2VyU2VsZWN0ZWQiIC8+PFVzZXJOYW1lPlVTXDExMDMwODU8L1VzZXJOYW1lPjxEYXRlVGltZT40LzIwLzIwMjAgNjozMjo1MCBQTTwvRGF0ZVRpbWU+PExhYmVsU3RyaW5nPlRoaXMgYXJ0aWZhY3QgaGFzIG5vIGNsYXNzaWZpY2F0aW9uLjwvTGFiZWxTdHJpbmc+PC9pdGVtPjxpdGVtPjxzaXNsIHNpc2xWZXJzaW9uPSIwIiBwb2xpY3k9ImNkZTUzYWMxLWJmNWYtNGFhZS05Y2YxLTA3NTA5ZTIzYTRiMCIgb3JpZ2luPSJkZWZhdWx0VmFsdWUiPjxlbGVtZW50IHVpZD0iYmJhOTRjNjUtYWMzZC00ZjM0LWIyZTEtOGRlMTFlZjZmMDFjIiB2YWx1ZT0iIiB4bWxucz0iaHR0cDovL3d3dy5ib2xkb25qYW1lcy5jb20vMjAwOC8wMS9zaWUvaW50ZXJuYWwvbGFiZWwiIC8+PC9zaXNsPjxVc2VyTmFtZT5VU1x2YWExMDUwPC9Vc2VyTmFtZT48RGF0ZVRpbWU+MTIvMTYvMjAyMCA1OjIyOjIzIFBNPC9EYXRlVGltZT48TGFiZWxTdHJpbmc+T3JpZ2luIEp1cmlzZGljdGlvbjogVVMg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RlY2VjYmQ2LWRhM2ItNDZmZS04ZjAwLWY5ZDlkZWVhMmVlMSIgdmFsdWU9IiIgeG1sbnM9Imh0dHA6Ly93d3cuYm9sZG9uamFtZXMuY29tLzIwMDgvMDEvc2llL2ludGVybmFsL2xhYmVsIiAvPjxlbGVtZW50IHVpZD0iYmJiZjdiZjQtNGY0Zi00MTg5LTljNWUtNjUwMTVkZThhNmFkIiB2YWx1ZT0iIiB4bWxucz0iaHR0cDovL3d3dy5ib2xkb25qYW1lcy5jb20vMjAwOC8wMS9zaWUvaW50ZXJuYWwvbGFiZWwiIC8+PGVsZW1lbnQgdWlkPSJmYjk5MTMwOC1hM2RlLTQwYTgtOTY3Yi0wOTIyMzM0MjQxYmEiIHZhbHVlPSIiIHhtbG5zPSJodHRwOi8vd3d3LmJvbGRvbmphbWVzLmNvbS8yMDA4LzAxL3NpZS9pbnRlcm5hbC9sYWJlbCIgLz48ZWxlbWVudCB1aWQ9ImMyMDZkNWZhLWFlZTEtNGY2NC04OWQ5LWY4MWU0ZDdiM2FjYyIgdmFsdWU9IiIgeG1sbnM9Imh0dHA6Ly93d3cuYm9sZG9uamFtZXMuY29tLzIwMDgvMDEvc2llL2ludGVybmFsL2xhYmVsIiAvPjwvc2lzbD48VXNlck5hbWU+VVNcdmFhMTA1MDwvVXNlck5hbWU+PERhdGVUaW1lPjEyLzE3LzIwMjAgMTo1NDo0NiBQTTwvRGF0ZVRpbWU+PExhYmVsU3RyaW5nPk9yaWdpbiBKdXJpc2RpY3Rpb246IFVTICB8IFVucmVzdHJpY3RlZCBDb250ZW50IHwgTm8gbWFya2luZyBhcHBsaWVkIGJ5IHRoaXMgdG9vbC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iAvPjxVc2VyTmFtZT5VU1wxMTYxMTEzPC9Vc2VyTmFtZT48RGF0ZVRpbWU+Ni8xLzIwMjMgMjo0OTo1NCBQTTwvRGF0ZVRpbWU+PExhYmVsU3RyaW5nPlRoaXMgYXJ0aWZhY3QgaGFzIG5vIGNsYXNzaWZpY2F0aW9uLjwvTGFiZWxTdHJpbmc+PC9pdGVtPjxpdGVtPjxzaXNsIHNpc2xWZXJzaW9uPSIwIiBwb2xpY3k9ImNkZTUzYWMxLWJmNWYtNGFhZS05Y2YxLTA3NTA5ZTIzYTRiMCIgb3JpZ2luPSJ1c2VyU2VsZWN0ZWQiPjxlbGVtZW50IHVpZD0iZGVjZWNiZDYtZGEzYi00NmZlLThmMDAtZjlkOWRlZWEyZWUxIiB2YWx1ZT0iIiB4bWxucz0iaHR0cDovL3d3dy5ib2xkb25qYW1lcy5jb20vMjAwOC8wMS9zaWUvaW50ZXJuYWwvbGFiZWwiIC8+PGVsZW1lbnQgdWlkPSJhNGE5ZjM4Mi04Y2VjLTQwYmItYTljMy1jMTg3NmRlZDlkZWUiIHZhbHVlPSIiIHhtbG5zPSJodHRwOi8vd3d3LmJvbGRvbmphbWVzLmNvbS8yMDA4LzAxL3NpZS9pbnRlcm5hbC9sYWJlbCIgLz48ZWxlbWVudCB1aWQ9ImJiYTk0YzY1LWFjM2QtNGYzNC1iMmUxLThkZTExZWY2ZjAxYyIgdmFsdWU9IiIgeG1sbnM9Imh0dHA6Ly93d3cuYm9sZG9uamFtZXMuY29tLzIwMDgvMDEvc2llL2ludGVybmFsL2xhYmVsIiAvPjxlbGVtZW50IHVpZD0iZDc1OWNkN2EtYjU3Yy00MmU0LTlhNDktOWI4MmEyMzM3NTc5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DExNjExMTM8L1VzZXJOYW1lPjxEYXRlVGltZT42LzYvMjAyMyA3OjEwOjE1IFBNPC9EYXRlVGltZT48TGFiZWxTdHJpbmc+T3JpZ2luIEp1cmlzZGljdGlvbjogVVMgfCBVbnJlc3RyaWN0ZWQgQ29udGVudCB8IFJheXRoZW9uIFRlY2hub2xvZ2llcyAoQ29ycG9yYXRlIE9ubHkpIHwgTm9uLUV4cG9ydCBDb250cm9sbGVkIFRlY2huaWNhbCBJbmZvcm1hdGlvbiAoRVhJTSBEZXRlcm1pbmVkIE9ubHkpIHwgTm8gbWFya2luZyBhcHBsaWVkIGJ5IHRoZSB0b29s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GVsZW1lbnQgdWlkPSJhY2Y5ZWNjMy0wZjQ1LTQyMzQtYTkwZC1lNDM2OGZhY2Q5ODEiIHZhbHVlPSIiIHhtbG5zPSJodHRwOi8vd3d3LmJvbGRvbmphbWVzLmNvbS8yMDA4LzAxL3NpZS9pbnRlcm5hbC9sYWJlbCIgLz48ZWxlbWVudCB1aWQ9ImE0YTlmMzgyLThjZWMtNDBiYi1hOWMzLWMxODc2ZGVkOWRlZSIgdmFsdWU9IiIgeG1sbnM9Imh0dHA6Ly93d3cuYm9sZG9uamFtZXMuY29tLzIwMDgvMDEvc2llL2ludGVybmFsL2xhYmVsIiAvPjwvc2lzbD48VXNlck5hbWU+VVNcMTE2MTExMzwvVXNlck5hbWU+PERhdGVUaW1lPjYvNi8yMDIzIDc6MTA6MzIgUE08L0RhdGVUaW1lPjxMYWJlbFN0cmluZz5PcmlnaW4gSnVyaXNkaWN0aW9uOiBVUyB8IENvbXBhbnkgVXNlL0ludGVybmFsIFVzZSBPbmx5IHwgUmF5dGhlb24gVGVjaG5vbG9naWVzIChDb3Jwb3JhdGUgT25se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IC8+PFVzZXJOYW1lPlVTXDExNjExMTM8L1VzZXJOYW1lPjxEYXRlVGltZT42LzYvMjAyMyA4OjE3OjQwIFBNPC9EYXRlVGltZT48TGFiZWxTdHJpbmc+VGhpcyBhcnRpZmFjdCBoYXMgbm8gY2xhc3NpZmljYXRpb24uPC9MYWJlbFN0cmluZz48L2l0ZW0+PGl0ZW0+PHNpc2wgc2lzbFZlcnNpb249IjAiIHBvbGljeT0iY2RlNTNhYzEtYmY1Zi00YWFlLTljZjEtMDc1MDllMjNhNGIwIiBvcmlnaW49ImRlZmF1bHRWYWx1ZSI+PGVsZW1lbnQgdWlkPSJiYmE5NGM2NS1hYzNkLTRmMzQtYjJlMS04ZGUxMWVmNmYwMWMiIHZhbHVlPSIiIHhtbG5zPSJodHRwOi8vd3d3LmJvbGRvbmphbWVzLmNvbS8yMDA4LzAxL3NpZS9pbnRlcm5hbC9sYWJlbCIgLz48L3Npc2w+PFVzZXJOYW1lPlVTXDExNjExMTM8L1VzZXJOYW1lPjxEYXRlVGltZT42LzIwLzIwMjMgNDoxNTozOCBQTTwvRGF0ZVRpbWU+PExhYmVsU3RyaW5nPk9yaWdpbiBKdXJpc2RpY3Rpb246IFVT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FjZjllY2MzLTBmNDUtNDIzNC1hOTBkLWU0MzY4ZmFjZDk4MSIgdmFsdWU9IiIgeG1sbnM9Imh0dHA6Ly93d3cuYm9sZG9uamFtZXMuY29tLzIwMDgvMDEvc2llL2ludGVybmFsL2xhYmVsIiAvPjxlbGVtZW50IHVpZD0iNjlkMDBhY2QtODljNC00NGUwLTg0YWUtZTU4ZGExN2Y0ODVj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xlbGVtZW50IHVpZD0iYTI3ZjY3MWYtMDQ1YS00OWQyLWIyMzgtNGYzY2EyZTBiMGJiIiB2YWx1ZT0iIiB4bWxucz0iaHR0cDovL3d3dy5ib2xkb25qYW1lcy5jb20vMjAwOC8wMS9zaWUvaW50ZXJuYWwvbGFiZWwiIC8+PC9zaXNsPjxVc2VyTmFtZT5BRFhVXEUyMTE2MTExMzwvVXNlck5hbWU+PERhdGVUaW1lPjgvMTQvMjAyMyAxOjQ5OjI0IFBNPC9EYXRlVGltZT48TGFiZWxTdHJpbmc+RXhwb3J0IENvbnRyb2wgQ291bnRyeTogVVMgIHwgQ29tcGFueSBVc2UgfCBSYXl0aGVvbiBUZWNobm9sb2dpZXMgfCBPdGhlciBJbmZvcm1hdGlvbiAoTm90IFJlcXVpcmluZyBhbiBFeHBvcnQgQ29udHJvbCBNYXJraW5nKSB8IE5vIHZpc3VhbCBtYXJraW5nIGFwcGxpZWQgYnkgdGhlIHRvb2wgfCBObyBUZWNoIERhdGE8L0xhYmVsU3RyaW5nPjwvaXRlbT48aXRlbT48c2lzbCBzaXNsVmVyc2lvbj0iMCIgcG9saWN5PSJjZGU1M2FjMS1iZjVmLTRhYWUtOWNmMS0wNzUwOWUyM2E0YjAiIG9yaWdpbj0idXNlclNlbGVjdGVkIj48ZWxlbWVudCB1aWQ9ImFjZjllY2MzLTBmNDUtNDIzNC1hOTBkLWU0MzY4ZmFjZDk4MSIgdmFsdWU9IiIgeG1sbnM9Imh0dHA6Ly93d3cuYm9sZG9uamFtZXMuY29tLzIwMDgvMDEvc2llL2ludGVybmFsL2xhYmVsIiAvPjxlbGVtZW50IHVpZD0iNjlkMDBhY2QtODljNC00NGUwLTg0YWUtZTU4ZGExN2Y0ODVjIiB2YWx1ZT0iIiB4bWxucz0iaHR0cDovL3d3dy5ib2xkb25qYW1lcy5jb20vMjAwOC8wMS9zaWUvaW50ZXJuYWwvbGFiZWwiIC8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C9zaXNsPjxVc2VyTmFtZT5BRFhVXEUyMTE2MTExMzwvVXNlck5hbWU+PERhdGVUaW1lPjgvMTcvMjAyMyAyOjI0OjQzIFBNPC9EYXRlVGltZT48TGFiZWxTdHJpbmc+RXhwb3J0IENvbnRyb2wgQ291bnRyeTogVVMgIHwgQ29tcGFueSBVc2UvSW50ZXJuYWwgVXNlIE9ubHkgfCBSVFggQ29ycG9yYXRpb24gKENvcnBvcmF0ZSkgfCBPdGhlciBJbmZvcm1hdGlvbiAoTm90IFJlcXVpcmluZyBhbiBFeHBvcnQgQ29udHJvbCBNYXJraW5nKSB8IE5vIHZpc3VhbCBtYXJraW5nIGFwcGxpZWQgYnkgdGhlIHRvb2w8L0xhYmVsU3RyaW5nPjwvaXRlbT48aXRlbT48c2lzbCBzaXNsVmVyc2lvbj0iMCIgcG9saWN5PSJjZGU1M2FjMS1iZjVmLTRhYWUtOWNmMS0wNzUwOWUyM2E0YjAiIG9yaWdpbj0idXNlclNlbGVjdGVkIj48ZWxlbWVudCB1aWQ9ImRlY2VjYmQ2LWRhM2ItNDZmZS04ZjAwLWY5ZDlkZWVhMmVlMSIgdmFsdWU9IiIgeG1sbnM9Imh0dHA6Ly93d3cuYm9sZG9uamFtZXMuY29tLzIwMDgvMDEvc2llL2ludGVybmFsL2xhYmVsIiAvPjxlbGVtZW50IHVpZD0iYmJhOTRjNjUtYWMzZC00ZjM0LWIyZTEtOGRlMTFlZjZmMDFjIiB2YWx1ZT0iIiB4bWxucz0iaHR0cDovL3d3dy5ib2xkb25qYW1lcy5jb20vMjAwOC8wMS9zaWUvaW50ZXJuYWwvbGFiZWwiIC8+PGVsZW1lbnQgdWlkPSJhMDZkYTRkYS1hMjYzLTQxMzYtYjRmZC1mMjhhMTdkMzAxODg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C9zaXNsPjxVc2VyTmFtZT5BRFhVXEUyMTE2MTExMzwvVXNlck5hbWU+PERhdGVUaW1lPjEyLzI4LzIwMjQgMjo0MzowOSBQTTwvRGF0ZVRpbWU+PExhYmVsU3RyaW5nPkV4cG9ydCBDb250cm9sIENvdW50cnk6IFVTICB8IFVucmVzdHJpY3RlZCBDb250ZW50IHwgVXNlIFByZWV4aXN0aW5nIE1hcmtpbmcgKG5vdCBhcHBsaWVkIGJ5IHRoaXMgdG9vbCkgfCBPdGhlciBJbmZvcm1hdGlvbiAoTm90IFJlcXVpcmluZyBhbiBFeHBvcnQgQ29udHJvbCBNYXJraW5nKSB8IE5vIHZpc3VhbCBtYXJraW5nIGFwcGxpZWQgYnkgdGhlIHRvb2w8L0xhYmVsU3RyaW5nPjwvaXRlbT48L2xhYmVsSGlzdG9yeT4=</Value>
</WrappedLabelHistory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49450BF7B11147AA8C116BA14E6848" ma:contentTypeVersion="3" ma:contentTypeDescription="Create a new document." ma:contentTypeScope="" ma:versionID="2f526d967ba0e1a83719eb98f719f691">
  <xsd:schema xmlns:xsd="http://www.w3.org/2001/XMLSchema" xmlns:xs="http://www.w3.org/2001/XMLSchema" xmlns:p="http://schemas.microsoft.com/office/2006/metadata/properties" xmlns:ns2="1f014d26-b0c9-4719-9c4e-6e631f7a801d" targetNamespace="http://schemas.microsoft.com/office/2006/metadata/properties" ma:root="true" ma:fieldsID="ea5744fd6d356973943a54517c57327b" ns2:_="">
    <xsd:import namespace="1f014d26-b0c9-4719-9c4e-6e631f7a80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VIOL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014d26-b0c9-4719-9c4e-6e631f7a80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VIOLATION" ma:index="10" nillable="true" ma:displayName="VIOLATION" ma:internalName="VIOLAT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AE5F23F-329C-4DBF-9D60-45A5F548688A}">
  <ds:schemaRefs>
    <ds:schemaRef ds:uri="1f014d26-b0c9-4719-9c4e-6e631f7a801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E9627E5-DB7D-46FA-B88C-40AF094D1F62}">
  <ds:schemaRefs>
    <ds:schemaRef ds:uri="http://www.w3.org/2001/XMLSchema"/>
    <ds:schemaRef ds:uri="http://www.boldonjames.com/2008/01/sie/internal/label"/>
  </ds:schemaRefs>
</ds:datastoreItem>
</file>

<file path=customXml/itemProps3.xml><?xml version="1.0" encoding="utf-8"?>
<ds:datastoreItem xmlns:ds="http://schemas.openxmlformats.org/officeDocument/2006/customXml" ds:itemID="{4F85E5AD-1BCC-408B-B532-7B415316D2C0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EADD14C4-DDAD-426C-A577-B7F88C24A91D}">
  <ds:schemaRefs>
    <ds:schemaRef ds:uri="http://www.boldonjames.com/2016/02/Classifier/internal/wrappedLabelHistory"/>
    <ds:schemaRef ds:uri="http://www.w3.org/2001/XMLSchema"/>
  </ds:schemaRefs>
</ds:datastoreItem>
</file>

<file path=customXml/itemProps5.xml><?xml version="1.0" encoding="utf-8"?>
<ds:datastoreItem xmlns:ds="http://schemas.openxmlformats.org/officeDocument/2006/customXml" ds:itemID="{F768F78F-F636-41F0-9B4F-B3053C21A3B1}">
  <ds:schemaRefs>
    <ds:schemaRef ds:uri="1f014d26-b0c9-4719-9c4e-6e631f7a801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4447dd6a-a4a1-440b-a6a3-9124ef1ee017}" enabled="1" method="Privileged" siteId="{7a18110d-ef9b-4274-acef-e62ab0fe28ed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7</TotalTime>
  <Words>283</Words>
  <Application>Microsoft Office PowerPoint</Application>
  <PresentationFormat>Widescreen</PresentationFormat>
  <Paragraphs>30</Paragraphs>
  <Slides>19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COL: Jurisdiction Slide</vt:lpstr>
      <vt:lpstr>COL Masters: Covers</vt:lpstr>
      <vt:lpstr>COL Masters: Content</vt:lpstr>
      <vt:lpstr>COL Masters: Section Breakers</vt:lpstr>
      <vt:lpstr>COL: Jurisdiction Slide</vt:lpstr>
      <vt:lpstr>PowerPoint Presentation</vt:lpstr>
      <vt:lpstr>Rubik’s Cube Solver using Kociemba’s Two-Phase Algorithm</vt:lpstr>
      <vt:lpstr>Problem Statement</vt:lpstr>
      <vt:lpstr>Cube &amp; State Representation </vt:lpstr>
      <vt:lpstr>Rotation Moves and  Face Notations</vt:lpstr>
      <vt:lpstr>Move Engine &amp; Transformations </vt:lpstr>
      <vt:lpstr>Proposed Algorithm</vt:lpstr>
      <vt:lpstr>Implementation</vt:lpstr>
      <vt:lpstr>Code</vt:lpstr>
      <vt:lpstr>Code</vt:lpstr>
      <vt:lpstr>Code</vt:lpstr>
      <vt:lpstr>Code</vt:lpstr>
      <vt:lpstr>Code</vt:lpstr>
      <vt:lpstr>Testing &amp; Validation </vt:lpstr>
      <vt:lpstr>Visual Solver UI </vt:lpstr>
      <vt:lpstr>UI Code </vt:lpstr>
      <vt:lpstr>Visualization </vt:lpstr>
      <vt:lpstr>Conclusion</vt:lpstr>
      <vt:lpstr>PowerPoint Presentation</vt:lpstr>
    </vt:vector>
  </TitlesOfParts>
  <Company>Collins Aerospace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Murthy, Ramakrishnan (IND)</dc:creator>
  <cp:keywords>https:/corpid.rtx.com</cp:keywords>
  <dc:description>Mar. 2025</dc:description>
  <cp:lastModifiedBy>Murthy, Ramakrishnan (IND)</cp:lastModifiedBy>
  <cp:revision>525</cp:revision>
  <dcterms:created xsi:type="dcterms:W3CDTF">2025-07-11T03:39:18Z</dcterms:created>
  <dcterms:modified xsi:type="dcterms:W3CDTF">2025-07-30T23:03:09Z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d11ccf89-9507-4f51-9f46-aad6600adf14</vt:lpwstr>
  </property>
  <property fmtid="{D5CDD505-2E9C-101B-9397-08002B2CF9AE}" pid="3" name="bjSaver">
    <vt:lpwstr>A2AB0OuaTTiL2YVHw3qxYann2Jd9uCN6</vt:lpwstr>
  </property>
  <property fmtid="{D5CDD505-2E9C-101B-9397-08002B2CF9AE}" pid="4" name="bjClsUserRVM">
    <vt:lpwstr>[]</vt:lpwstr>
  </property>
  <property fmtid="{D5CDD505-2E9C-101B-9397-08002B2CF9AE}" pid="5" name="MSIP_Label_4447dd6a-a4a1-440b-a6a3-9124ef1ee017_Enabled">
    <vt:lpwstr>true</vt:lpwstr>
  </property>
  <property fmtid="{D5CDD505-2E9C-101B-9397-08002B2CF9AE}" pid="6" name="MSIP_Label_4447dd6a-a4a1-440b-a6a3-9124ef1ee017_SetDate">
    <vt:lpwstr>2022-12-09T16:32:43Z</vt:lpwstr>
  </property>
  <property fmtid="{D5CDD505-2E9C-101B-9397-08002B2CF9AE}" pid="7" name="MSIP_Label_4447dd6a-a4a1-440b-a6a3-9124ef1ee017_Method">
    <vt:lpwstr>Privileged</vt:lpwstr>
  </property>
  <property fmtid="{D5CDD505-2E9C-101B-9397-08002B2CF9AE}" pid="8" name="MSIP_Label_4447dd6a-a4a1-440b-a6a3-9124ef1ee017_Name">
    <vt:lpwstr>NO TECH DATA</vt:lpwstr>
  </property>
  <property fmtid="{D5CDD505-2E9C-101B-9397-08002B2CF9AE}" pid="9" name="MSIP_Label_4447dd6a-a4a1-440b-a6a3-9124ef1ee017_SiteId">
    <vt:lpwstr>7a18110d-ef9b-4274-acef-e62ab0fe28ed</vt:lpwstr>
  </property>
  <property fmtid="{D5CDD505-2E9C-101B-9397-08002B2CF9AE}" pid="10" name="MSIP_Label_4447dd6a-a4a1-440b-a6a3-9124ef1ee017_ActionId">
    <vt:lpwstr>9a5bf9cd-cf11-4485-9abb-891aabd778e5</vt:lpwstr>
  </property>
  <property fmtid="{D5CDD505-2E9C-101B-9397-08002B2CF9AE}" pid="11" name="MSIP_Label_4447dd6a-a4a1-440b-a6a3-9124ef1ee017_ContentBits">
    <vt:lpwstr>0</vt:lpwstr>
  </property>
  <property fmtid="{D5CDD505-2E9C-101B-9397-08002B2CF9AE}" pid="12" name="ContentTypeId">
    <vt:lpwstr>0x010100FA49450BF7B11147AA8C116BA14E6848</vt:lpwstr>
  </property>
  <property fmtid="{D5CDD505-2E9C-101B-9397-08002B2CF9AE}" pid="13" name="bjLabelHistoryID">
    <vt:lpwstr>{EADD14C4-DDAD-426C-A577-B7F88C24A91D}</vt:lpwstr>
  </property>
  <property fmtid="{D5CDD505-2E9C-101B-9397-08002B2CF9AE}" pid="14" name="bjDocumentSecurityLabel">
    <vt:lpwstr>Export Control Country: US  | Unrestricted Content | Use Preexisting Marking (not applied by this tool) | Other Information (Not Requiring an Export Control Marking) | No visual marking applied by the tool</vt:lpwstr>
  </property>
  <property fmtid="{D5CDD505-2E9C-101B-9397-08002B2CF9AE}" pid="15" name="bjDocumentLabelXML">
    <vt:lpwstr>&lt;?xml version="1.0" encoding="us-ascii"?&gt;&lt;sisl xmlns:xsd="http://www.w3.org/2001/XMLSchema" xmlns:xsi="http://www.w3.org/2001/XMLSchema-instance" sislVersion="0" policy="cde53ac1-bf5f-4aae-9cf1-07509e23a4b0" origin="userSelected" xmlns="http://www.boldonj</vt:lpwstr>
  </property>
  <property fmtid="{D5CDD505-2E9C-101B-9397-08002B2CF9AE}" pid="16" name="bjDocumentLabelXML-0">
    <vt:lpwstr>ames.com/2008/01/sie/internal/label" /&gt;</vt:lpwstr>
  </property>
  <property fmtid="{D5CDD505-2E9C-101B-9397-08002B2CF9AE}" pid="17" name="bjLabelRefreshRequired">
    <vt:lpwstr>FileClassifier</vt:lpwstr>
  </property>
</Properties>
</file>